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4"/>
  </p:sldMasterIdLst>
  <p:notesMasterIdLst>
    <p:notesMasterId r:id="rId37"/>
  </p:notesMasterIdLst>
  <p:handoutMasterIdLst>
    <p:handoutMasterId r:id="rId38"/>
  </p:handoutMasterIdLst>
  <p:sldIdLst>
    <p:sldId id="257" r:id="rId5"/>
    <p:sldId id="357" r:id="rId6"/>
    <p:sldId id="263" r:id="rId7"/>
    <p:sldId id="452" r:id="rId8"/>
    <p:sldId id="316" r:id="rId9"/>
    <p:sldId id="430" r:id="rId10"/>
    <p:sldId id="456" r:id="rId11"/>
    <p:sldId id="463" r:id="rId12"/>
    <p:sldId id="462" r:id="rId13"/>
    <p:sldId id="453" r:id="rId14"/>
    <p:sldId id="470" r:id="rId15"/>
    <p:sldId id="468" r:id="rId16"/>
    <p:sldId id="469" r:id="rId17"/>
    <p:sldId id="472" r:id="rId18"/>
    <p:sldId id="320" r:id="rId19"/>
    <p:sldId id="464" r:id="rId20"/>
    <p:sldId id="466" r:id="rId21"/>
    <p:sldId id="433" r:id="rId22"/>
    <p:sldId id="325" r:id="rId23"/>
    <p:sldId id="451" r:id="rId24"/>
    <p:sldId id="448" r:id="rId25"/>
    <p:sldId id="450" r:id="rId26"/>
    <p:sldId id="447" r:id="rId27"/>
    <p:sldId id="418" r:id="rId28"/>
    <p:sldId id="420" r:id="rId29"/>
    <p:sldId id="356" r:id="rId30"/>
    <p:sldId id="475" r:id="rId31"/>
    <p:sldId id="479" r:id="rId32"/>
    <p:sldId id="471" r:id="rId33"/>
    <p:sldId id="474" r:id="rId34"/>
    <p:sldId id="478" r:id="rId35"/>
    <p:sldId id="4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Khac Thai Binh 20204944" initials="NKTB2" lastIdx="1" clrIdx="0">
    <p:extLst>
      <p:ext uri="{19B8F6BF-5375-455C-9EA6-DF929625EA0E}">
        <p15:presenceInfo xmlns:p15="http://schemas.microsoft.com/office/powerpoint/2012/main" userId="S::binh.nkt204944@sis.hust.edu.vn::3807e26b-696c-48ed-8dd3-1bc1a320ab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E7"/>
    <a:srgbClr val="F2F4C1"/>
    <a:srgbClr val="C2E8F7"/>
    <a:srgbClr val="DBDFEF"/>
    <a:srgbClr val="E6E6E6"/>
    <a:srgbClr val="B7C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23B23C-AD62-4880-9ADE-84106CCB1420}" v="1031" dt="2025-07-06T16:48:33.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6554" autoAdjust="0"/>
  </p:normalViewPr>
  <p:slideViewPr>
    <p:cSldViewPr snapToGrid="0">
      <p:cViewPr>
        <p:scale>
          <a:sx n="75" d="100"/>
          <a:sy n="75" d="100"/>
        </p:scale>
        <p:origin x="946" y="394"/>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hi Nha Linh 20210526" userId="9cc47c6c-23e1-40d6-9639-f77c85506811" providerId="ADAL" clId="{9E23B23C-AD62-4880-9ADE-84106CCB1420}"/>
    <pc:docChg chg="undo redo custSel addSld delSld modSld sldOrd">
      <pc:chgData name="Nguyen Thi Nha Linh 20210526" userId="9cc47c6c-23e1-40d6-9639-f77c85506811" providerId="ADAL" clId="{9E23B23C-AD62-4880-9ADE-84106CCB1420}" dt="2025-07-06T17:15:45.094" v="12986" actId="5793"/>
      <pc:docMkLst>
        <pc:docMk/>
      </pc:docMkLst>
      <pc:sldChg chg="modNotesTx">
        <pc:chgData name="Nguyen Thi Nha Linh 20210526" userId="9cc47c6c-23e1-40d6-9639-f77c85506811" providerId="ADAL" clId="{9E23B23C-AD62-4880-9ADE-84106CCB1420}" dt="2025-06-26T15:07:20.388" v="2494" actId="20577"/>
        <pc:sldMkLst>
          <pc:docMk/>
          <pc:sldMk cId="531461732" sldId="320"/>
        </pc:sldMkLst>
      </pc:sldChg>
      <pc:sldChg chg="modSp mod modNotesTx">
        <pc:chgData name="Nguyen Thi Nha Linh 20210526" userId="9cc47c6c-23e1-40d6-9639-f77c85506811" providerId="ADAL" clId="{9E23B23C-AD62-4880-9ADE-84106CCB1420}" dt="2025-06-26T15:13:17.235" v="3125" actId="20577"/>
        <pc:sldMkLst>
          <pc:docMk/>
          <pc:sldMk cId="714729374" sldId="325"/>
        </pc:sldMkLst>
        <pc:spChg chg="mod">
          <ac:chgData name="Nguyen Thi Nha Linh 20210526" userId="9cc47c6c-23e1-40d6-9639-f77c85506811" providerId="ADAL" clId="{9E23B23C-AD62-4880-9ADE-84106CCB1420}" dt="2025-06-26T15:13:17.235" v="3125" actId="20577"/>
          <ac:spMkLst>
            <pc:docMk/>
            <pc:sldMk cId="714729374" sldId="325"/>
            <ac:spMk id="270" creationId="{00000000-0000-0000-0000-000000000000}"/>
          </ac:spMkLst>
        </pc:spChg>
      </pc:sldChg>
      <pc:sldChg chg="modSp mod">
        <pc:chgData name="Nguyen Thi Nha Linh 20210526" userId="9cc47c6c-23e1-40d6-9639-f77c85506811" providerId="ADAL" clId="{9E23B23C-AD62-4880-9ADE-84106CCB1420}" dt="2025-07-02T06:01:44.267" v="9068" actId="1076"/>
        <pc:sldMkLst>
          <pc:docMk/>
          <pc:sldMk cId="1478236661" sldId="356"/>
        </pc:sldMkLst>
        <pc:spChg chg="mod">
          <ac:chgData name="Nguyen Thi Nha Linh 20210526" userId="9cc47c6c-23e1-40d6-9639-f77c85506811" providerId="ADAL" clId="{9E23B23C-AD62-4880-9ADE-84106CCB1420}" dt="2025-07-02T06:01:44.267" v="9068" actId="1076"/>
          <ac:spMkLst>
            <pc:docMk/>
            <pc:sldMk cId="1478236661" sldId="356"/>
            <ac:spMk id="530" creationId="{00000000-0000-0000-0000-000000000000}"/>
          </ac:spMkLst>
        </pc:spChg>
      </pc:sldChg>
      <pc:sldChg chg="modNotesTx">
        <pc:chgData name="Nguyen Thi Nha Linh 20210526" userId="9cc47c6c-23e1-40d6-9639-f77c85506811" providerId="ADAL" clId="{9E23B23C-AD62-4880-9ADE-84106CCB1420}" dt="2025-06-25T15:57:18.446" v="79" actId="20577"/>
        <pc:sldMkLst>
          <pc:docMk/>
          <pc:sldMk cId="4223984625" sldId="357"/>
        </pc:sldMkLst>
      </pc:sldChg>
      <pc:sldChg chg="addSp delSp modSp del mod ord delAnim modAnim modShow modNotesTx">
        <pc:chgData name="Nguyen Thi Nha Linh 20210526" userId="9cc47c6c-23e1-40d6-9639-f77c85506811" providerId="ADAL" clId="{9E23B23C-AD62-4880-9ADE-84106CCB1420}" dt="2025-07-06T10:13:21.329" v="12575" actId="47"/>
        <pc:sldMkLst>
          <pc:docMk/>
          <pc:sldMk cId="2808954830" sldId="362"/>
        </pc:sldMkLst>
      </pc:sldChg>
      <pc:sldChg chg="modSp mod">
        <pc:chgData name="Nguyen Thi Nha Linh 20210526" userId="9cc47c6c-23e1-40d6-9639-f77c85506811" providerId="ADAL" clId="{9E23B23C-AD62-4880-9ADE-84106CCB1420}" dt="2025-07-06T15:36:37.796" v="12772" actId="20577"/>
        <pc:sldMkLst>
          <pc:docMk/>
          <pc:sldMk cId="1632493512" sldId="418"/>
        </pc:sldMkLst>
        <pc:spChg chg="mod">
          <ac:chgData name="Nguyen Thi Nha Linh 20210526" userId="9cc47c6c-23e1-40d6-9639-f77c85506811" providerId="ADAL" clId="{9E23B23C-AD62-4880-9ADE-84106CCB1420}" dt="2025-07-06T15:36:37.796" v="12772" actId="20577"/>
          <ac:spMkLst>
            <pc:docMk/>
            <pc:sldMk cId="1632493512" sldId="418"/>
            <ac:spMk id="523" creationId="{00000000-0000-0000-0000-000000000000}"/>
          </ac:spMkLst>
        </pc:spChg>
        <pc:spChg chg="mod">
          <ac:chgData name="Nguyen Thi Nha Linh 20210526" userId="9cc47c6c-23e1-40d6-9639-f77c85506811" providerId="ADAL" clId="{9E23B23C-AD62-4880-9ADE-84106CCB1420}" dt="2025-07-02T06:01:31.008" v="9066" actId="20577"/>
          <ac:spMkLst>
            <pc:docMk/>
            <pc:sldMk cId="1632493512" sldId="418"/>
            <ac:spMk id="525" creationId="{00000000-0000-0000-0000-000000000000}"/>
          </ac:spMkLst>
        </pc:spChg>
      </pc:sldChg>
      <pc:sldChg chg="modSp mod">
        <pc:chgData name="Nguyen Thi Nha Linh 20210526" userId="9cc47c6c-23e1-40d6-9639-f77c85506811" providerId="ADAL" clId="{9E23B23C-AD62-4880-9ADE-84106CCB1420}" dt="2025-07-02T06:01:28.055" v="9057" actId="14100"/>
        <pc:sldMkLst>
          <pc:docMk/>
          <pc:sldMk cId="2383756538" sldId="420"/>
        </pc:sldMkLst>
        <pc:spChg chg="mod">
          <ac:chgData name="Nguyen Thi Nha Linh 20210526" userId="9cc47c6c-23e1-40d6-9639-f77c85506811" providerId="ADAL" clId="{9E23B23C-AD62-4880-9ADE-84106CCB1420}" dt="2025-07-02T06:01:28.055" v="9057" actId="14100"/>
          <ac:spMkLst>
            <pc:docMk/>
            <pc:sldMk cId="2383756538" sldId="420"/>
            <ac:spMk id="523" creationId="{00000000-0000-0000-0000-000000000000}"/>
          </ac:spMkLst>
        </pc:spChg>
      </pc:sldChg>
      <pc:sldChg chg="modSp mod modNotesTx">
        <pc:chgData name="Nguyen Thi Nha Linh 20210526" userId="9cc47c6c-23e1-40d6-9639-f77c85506811" providerId="ADAL" clId="{9E23B23C-AD62-4880-9ADE-84106CCB1420}" dt="2025-07-01T14:25:05.080" v="5374" actId="20577"/>
        <pc:sldMkLst>
          <pc:docMk/>
          <pc:sldMk cId="1184941541" sldId="430"/>
        </pc:sldMkLst>
        <pc:spChg chg="mod">
          <ac:chgData name="Nguyen Thi Nha Linh 20210526" userId="9cc47c6c-23e1-40d6-9639-f77c85506811" providerId="ADAL" clId="{9E23B23C-AD62-4880-9ADE-84106CCB1420}" dt="2025-06-30T16:45:21.350" v="5370" actId="14100"/>
          <ac:spMkLst>
            <pc:docMk/>
            <pc:sldMk cId="1184941541" sldId="430"/>
            <ac:spMk id="8" creationId="{4501F9A2-0B49-67C4-9D77-702821ABFECE}"/>
          </ac:spMkLst>
        </pc:spChg>
        <pc:spChg chg="mod">
          <ac:chgData name="Nguyen Thi Nha Linh 20210526" userId="9cc47c6c-23e1-40d6-9639-f77c85506811" providerId="ADAL" clId="{9E23B23C-AD62-4880-9ADE-84106CCB1420}" dt="2025-06-30T16:45:21.350" v="5370" actId="14100"/>
          <ac:spMkLst>
            <pc:docMk/>
            <pc:sldMk cId="1184941541" sldId="430"/>
            <ac:spMk id="9" creationId="{6158DC38-D1B5-E983-4415-05C94037E3AA}"/>
          </ac:spMkLst>
        </pc:spChg>
        <pc:spChg chg="mod">
          <ac:chgData name="Nguyen Thi Nha Linh 20210526" userId="9cc47c6c-23e1-40d6-9639-f77c85506811" providerId="ADAL" clId="{9E23B23C-AD62-4880-9ADE-84106CCB1420}" dt="2025-06-30T16:45:21.350" v="5370" actId="14100"/>
          <ac:spMkLst>
            <pc:docMk/>
            <pc:sldMk cId="1184941541" sldId="430"/>
            <ac:spMk id="12" creationId="{5E8CB763-A081-C896-374D-ECEFE9B6A8EA}"/>
          </ac:spMkLst>
        </pc:spChg>
      </pc:sldChg>
      <pc:sldChg chg="modNotesTx">
        <pc:chgData name="Nguyen Thi Nha Linh 20210526" userId="9cc47c6c-23e1-40d6-9639-f77c85506811" providerId="ADAL" clId="{9E23B23C-AD62-4880-9ADE-84106CCB1420}" dt="2025-07-02T07:47:43.799" v="10247" actId="20577"/>
        <pc:sldMkLst>
          <pc:docMk/>
          <pc:sldMk cId="647575523" sldId="433"/>
        </pc:sldMkLst>
      </pc:sldChg>
      <pc:sldChg chg="addSp delSp modSp mod delAnim modAnim modNotesTx">
        <pc:chgData name="Nguyen Thi Nha Linh 20210526" userId="9cc47c6c-23e1-40d6-9639-f77c85506811" providerId="ADAL" clId="{9E23B23C-AD62-4880-9ADE-84106CCB1420}" dt="2025-07-06T10:15:36.517" v="12609" actId="20577"/>
        <pc:sldMkLst>
          <pc:docMk/>
          <pc:sldMk cId="3732522093" sldId="448"/>
        </pc:sldMkLst>
        <pc:picChg chg="add mod">
          <ac:chgData name="Nguyen Thi Nha Linh 20210526" userId="9cc47c6c-23e1-40d6-9639-f77c85506811" providerId="ADAL" clId="{9E23B23C-AD62-4880-9ADE-84106CCB1420}" dt="2025-06-30T03:03:40.839" v="4468" actId="14100"/>
          <ac:picMkLst>
            <pc:docMk/>
            <pc:sldMk cId="3732522093" sldId="448"/>
            <ac:picMk id="4" creationId="{A1D978BD-7592-AE3B-65E0-4A6A07145BB1}"/>
          </ac:picMkLst>
        </pc:picChg>
      </pc:sldChg>
      <pc:sldChg chg="addSp delSp modSp mod delAnim modAnim modNotesTx">
        <pc:chgData name="Nguyen Thi Nha Linh 20210526" userId="9cc47c6c-23e1-40d6-9639-f77c85506811" providerId="ADAL" clId="{9E23B23C-AD62-4880-9ADE-84106CCB1420}" dt="2025-07-06T15:33:28.175" v="12632"/>
        <pc:sldMkLst>
          <pc:docMk/>
          <pc:sldMk cId="1364471774" sldId="450"/>
        </pc:sldMkLst>
        <pc:picChg chg="del">
          <ac:chgData name="Nguyen Thi Nha Linh 20210526" userId="9cc47c6c-23e1-40d6-9639-f77c85506811" providerId="ADAL" clId="{9E23B23C-AD62-4880-9ADE-84106CCB1420}" dt="2025-07-06T11:37:04.837" v="12612" actId="478"/>
          <ac:picMkLst>
            <pc:docMk/>
            <pc:sldMk cId="1364471774" sldId="450"/>
            <ac:picMk id="3" creationId="{A099BF6E-D563-0E67-C82F-761B9FE26970}"/>
          </ac:picMkLst>
        </pc:picChg>
        <pc:picChg chg="add mod">
          <ac:chgData name="Nguyen Thi Nha Linh 20210526" userId="9cc47c6c-23e1-40d6-9639-f77c85506811" providerId="ADAL" clId="{9E23B23C-AD62-4880-9ADE-84106CCB1420}" dt="2025-07-06T11:37:44.420" v="12623" actId="1076"/>
          <ac:picMkLst>
            <pc:docMk/>
            <pc:sldMk cId="1364471774" sldId="450"/>
            <ac:picMk id="4" creationId="{7B839444-503D-1B2B-1A21-099FF37B8C35}"/>
          </ac:picMkLst>
        </pc:picChg>
        <pc:picChg chg="del">
          <ac:chgData name="Nguyen Thi Nha Linh 20210526" userId="9cc47c6c-23e1-40d6-9639-f77c85506811" providerId="ADAL" clId="{9E23B23C-AD62-4880-9ADE-84106CCB1420}" dt="2025-07-06T11:37:26.509" v="12615" actId="478"/>
          <ac:picMkLst>
            <pc:docMk/>
            <pc:sldMk cId="1364471774" sldId="450"/>
            <ac:picMk id="6" creationId="{467FDEE0-EE83-4CE0-5492-AA60CB9F76E3}"/>
          </ac:picMkLst>
        </pc:picChg>
        <pc:picChg chg="add del mod">
          <ac:chgData name="Nguyen Thi Nha Linh 20210526" userId="9cc47c6c-23e1-40d6-9639-f77c85506811" providerId="ADAL" clId="{9E23B23C-AD62-4880-9ADE-84106CCB1420}" dt="2025-07-06T15:31:56.001" v="12624" actId="478"/>
          <ac:picMkLst>
            <pc:docMk/>
            <pc:sldMk cId="1364471774" sldId="450"/>
            <ac:picMk id="11" creationId="{BFFF44DF-F49D-39CE-27D8-B7402FE27F71}"/>
          </ac:picMkLst>
        </pc:picChg>
        <pc:picChg chg="add mod">
          <ac:chgData name="Nguyen Thi Nha Linh 20210526" userId="9cc47c6c-23e1-40d6-9639-f77c85506811" providerId="ADAL" clId="{9E23B23C-AD62-4880-9ADE-84106CCB1420}" dt="2025-07-06T15:32:01.250" v="12627" actId="14100"/>
          <ac:picMkLst>
            <pc:docMk/>
            <pc:sldMk cId="1364471774" sldId="450"/>
            <ac:picMk id="13" creationId="{E71B022A-C91E-FA6F-7F12-16E613AF514A}"/>
          </ac:picMkLst>
        </pc:picChg>
      </pc:sldChg>
      <pc:sldChg chg="modSp modNotesTx">
        <pc:chgData name="Nguyen Thi Nha Linh 20210526" userId="9cc47c6c-23e1-40d6-9639-f77c85506811" providerId="ADAL" clId="{9E23B23C-AD62-4880-9ADE-84106CCB1420}" dt="2025-06-30T08:12:07.799" v="4689" actId="20577"/>
        <pc:sldMkLst>
          <pc:docMk/>
          <pc:sldMk cId="1054616169" sldId="451"/>
        </pc:sldMkLst>
        <pc:spChg chg="mod">
          <ac:chgData name="Nguyen Thi Nha Linh 20210526" userId="9cc47c6c-23e1-40d6-9639-f77c85506811" providerId="ADAL" clId="{9E23B23C-AD62-4880-9ADE-84106CCB1420}" dt="2025-06-30T08:12:07.799" v="4689" actId="20577"/>
          <ac:spMkLst>
            <pc:docMk/>
            <pc:sldMk cId="1054616169" sldId="451"/>
            <ac:spMk id="2" creationId="{CDE4EC7C-5995-674E-A3C7-B3CA190B7D70}"/>
          </ac:spMkLst>
        </pc:spChg>
      </pc:sldChg>
      <pc:sldChg chg="addSp delSp modSp mod delAnim modAnim modNotesTx">
        <pc:chgData name="Nguyen Thi Nha Linh 20210526" userId="9cc47c6c-23e1-40d6-9639-f77c85506811" providerId="ADAL" clId="{9E23B23C-AD62-4880-9ADE-84106CCB1420}" dt="2025-07-05T04:49:02.302" v="11615" actId="20577"/>
        <pc:sldMkLst>
          <pc:docMk/>
          <pc:sldMk cId="1007083792" sldId="452"/>
        </pc:sldMkLst>
        <pc:spChg chg="add mod">
          <ac:chgData name="Nguyen Thi Nha Linh 20210526" userId="9cc47c6c-23e1-40d6-9639-f77c85506811" providerId="ADAL" clId="{9E23B23C-AD62-4880-9ADE-84106CCB1420}" dt="2025-07-02T05:58:19.051" v="9015" actId="1076"/>
          <ac:spMkLst>
            <pc:docMk/>
            <pc:sldMk cId="1007083792" sldId="452"/>
            <ac:spMk id="3" creationId="{A2F5DE55-DBCF-B7AA-9498-C5F175BDD2A6}"/>
          </ac:spMkLst>
        </pc:spChg>
        <pc:spChg chg="mod">
          <ac:chgData name="Nguyen Thi Nha Linh 20210526" userId="9cc47c6c-23e1-40d6-9639-f77c85506811" providerId="ADAL" clId="{9E23B23C-AD62-4880-9ADE-84106CCB1420}" dt="2025-07-02T15:35:13.968" v="11417" actId="14100"/>
          <ac:spMkLst>
            <pc:docMk/>
            <pc:sldMk cId="1007083792" sldId="452"/>
            <ac:spMk id="19" creationId="{7898FFA7-4654-CD24-2D2D-7E5160C52654}"/>
          </ac:spMkLst>
        </pc:spChg>
        <pc:spChg chg="mod">
          <ac:chgData name="Nguyen Thi Nha Linh 20210526" userId="9cc47c6c-23e1-40d6-9639-f77c85506811" providerId="ADAL" clId="{9E23B23C-AD62-4880-9ADE-84106CCB1420}" dt="2025-07-02T15:34:51.434" v="11414" actId="1076"/>
          <ac:spMkLst>
            <pc:docMk/>
            <pc:sldMk cId="1007083792" sldId="452"/>
            <ac:spMk id="20" creationId="{1A3F4210-A23D-D6A6-A59F-FB7DC3C9B0B6}"/>
          </ac:spMkLst>
        </pc:spChg>
        <pc:spChg chg="mod ord">
          <ac:chgData name="Nguyen Thi Nha Linh 20210526" userId="9cc47c6c-23e1-40d6-9639-f77c85506811" providerId="ADAL" clId="{9E23B23C-AD62-4880-9ADE-84106CCB1420}" dt="2025-07-02T15:35:01.642" v="11415" actId="1076"/>
          <ac:spMkLst>
            <pc:docMk/>
            <pc:sldMk cId="1007083792" sldId="452"/>
            <ac:spMk id="21" creationId="{47C2B733-A6BA-EB14-4562-CD97FB9103E6}"/>
          </ac:spMkLst>
        </pc:spChg>
        <pc:spChg chg="mod">
          <ac:chgData name="Nguyen Thi Nha Linh 20210526" userId="9cc47c6c-23e1-40d6-9639-f77c85506811" providerId="ADAL" clId="{9E23B23C-AD62-4880-9ADE-84106CCB1420}" dt="2025-07-02T15:34:51.434" v="11414" actId="1076"/>
          <ac:spMkLst>
            <pc:docMk/>
            <pc:sldMk cId="1007083792" sldId="452"/>
            <ac:spMk id="22" creationId="{F3A5A82C-8774-8EC3-6FF8-292A405288ED}"/>
          </ac:spMkLst>
        </pc:spChg>
      </pc:sldChg>
      <pc:sldChg chg="modSp mod modNotesTx">
        <pc:chgData name="Nguyen Thi Nha Linh 20210526" userId="9cc47c6c-23e1-40d6-9639-f77c85506811" providerId="ADAL" clId="{9E23B23C-AD62-4880-9ADE-84106CCB1420}" dt="2025-07-02T05:59:49.862" v="9017" actId="1076"/>
        <pc:sldMkLst>
          <pc:docMk/>
          <pc:sldMk cId="1478033147" sldId="453"/>
        </pc:sldMkLst>
        <pc:spChg chg="mod">
          <ac:chgData name="Nguyen Thi Nha Linh 20210526" userId="9cc47c6c-23e1-40d6-9639-f77c85506811" providerId="ADAL" clId="{9E23B23C-AD62-4880-9ADE-84106CCB1420}" dt="2025-07-02T05:59:49.862" v="9017" actId="1076"/>
          <ac:spMkLst>
            <pc:docMk/>
            <pc:sldMk cId="1478033147" sldId="453"/>
            <ac:spMk id="2" creationId="{7CF905A4-3372-6544-B220-096F9C35F64B}"/>
          </ac:spMkLst>
        </pc:spChg>
      </pc:sldChg>
      <pc:sldChg chg="addSp modSp mod modAnim modNotesTx">
        <pc:chgData name="Nguyen Thi Nha Linh 20210526" userId="9cc47c6c-23e1-40d6-9639-f77c85506811" providerId="ADAL" clId="{9E23B23C-AD62-4880-9ADE-84106CCB1420}" dt="2025-07-06T16:47:49.989" v="12975"/>
        <pc:sldMkLst>
          <pc:docMk/>
          <pc:sldMk cId="2052184484" sldId="456"/>
        </pc:sldMkLst>
        <pc:spChg chg="mod">
          <ac:chgData name="Nguyen Thi Nha Linh 20210526" userId="9cc47c6c-23e1-40d6-9639-f77c85506811" providerId="ADAL" clId="{9E23B23C-AD62-4880-9ADE-84106CCB1420}" dt="2025-07-06T16:28:38.071" v="12938" actId="57"/>
          <ac:spMkLst>
            <pc:docMk/>
            <pc:sldMk cId="2052184484" sldId="456"/>
            <ac:spMk id="4" creationId="{D178192F-20B4-94A7-0BE1-11A54B599574}"/>
          </ac:spMkLst>
        </pc:spChg>
        <pc:spChg chg="mod">
          <ac:chgData name="Nguyen Thi Nha Linh 20210526" userId="9cc47c6c-23e1-40d6-9639-f77c85506811" providerId="ADAL" clId="{9E23B23C-AD62-4880-9ADE-84106CCB1420}" dt="2025-07-06T16:28:47.735" v="12945" actId="57"/>
          <ac:spMkLst>
            <pc:docMk/>
            <pc:sldMk cId="2052184484" sldId="456"/>
            <ac:spMk id="6" creationId="{A7060B80-7C19-FA54-7415-956341DA1875}"/>
          </ac:spMkLst>
        </pc:spChg>
        <pc:spChg chg="mod">
          <ac:chgData name="Nguyen Thi Nha Linh 20210526" userId="9cc47c6c-23e1-40d6-9639-f77c85506811" providerId="ADAL" clId="{9E23B23C-AD62-4880-9ADE-84106CCB1420}" dt="2025-06-30T06:19:08.479" v="4610" actId="20577"/>
          <ac:spMkLst>
            <pc:docMk/>
            <pc:sldMk cId="2052184484" sldId="456"/>
            <ac:spMk id="10" creationId="{7290BD2F-BEDF-133D-7D49-A6B5C82BFC49}"/>
          </ac:spMkLst>
        </pc:spChg>
        <pc:spChg chg="add mod">
          <ac:chgData name="Nguyen Thi Nha Linh 20210526" userId="9cc47c6c-23e1-40d6-9639-f77c85506811" providerId="ADAL" clId="{9E23B23C-AD62-4880-9ADE-84106CCB1420}" dt="2025-07-06T16:28:18.041" v="12931" actId="255"/>
          <ac:spMkLst>
            <pc:docMk/>
            <pc:sldMk cId="2052184484" sldId="456"/>
            <ac:spMk id="17" creationId="{EA6BB06D-BB4B-1CAB-7C66-2071262C9486}"/>
          </ac:spMkLst>
        </pc:spChg>
        <pc:spChg chg="add mod">
          <ac:chgData name="Nguyen Thi Nha Linh 20210526" userId="9cc47c6c-23e1-40d6-9639-f77c85506811" providerId="ADAL" clId="{9E23B23C-AD62-4880-9ADE-84106CCB1420}" dt="2025-07-06T16:25:00.950" v="12914"/>
          <ac:spMkLst>
            <pc:docMk/>
            <pc:sldMk cId="2052184484" sldId="456"/>
            <ac:spMk id="18" creationId="{EA1E9A75-F5AD-5EDB-3C7B-C749E43DD788}"/>
          </ac:spMkLst>
        </pc:spChg>
      </pc:sldChg>
      <pc:sldChg chg="addSp delSp modSp mod modAnim modNotesTx">
        <pc:chgData name="Nguyen Thi Nha Linh 20210526" userId="9cc47c6c-23e1-40d6-9639-f77c85506811" providerId="ADAL" clId="{9E23B23C-AD62-4880-9ADE-84106CCB1420}" dt="2025-07-06T16:48:33.260" v="12977"/>
        <pc:sldMkLst>
          <pc:docMk/>
          <pc:sldMk cId="1379356400" sldId="462"/>
        </pc:sldMkLst>
        <pc:spChg chg="add mod">
          <ac:chgData name="Nguyen Thi Nha Linh 20210526" userId="9cc47c6c-23e1-40d6-9639-f77c85506811" providerId="ADAL" clId="{9E23B23C-AD62-4880-9ADE-84106CCB1420}" dt="2025-06-26T14:48:46.717" v="1906" actId="1076"/>
          <ac:spMkLst>
            <pc:docMk/>
            <pc:sldMk cId="1379356400" sldId="462"/>
            <ac:spMk id="6" creationId="{59941B71-CD28-5F09-EFB7-465F5E9D803E}"/>
          </ac:spMkLst>
        </pc:spChg>
        <pc:spChg chg="add del mod">
          <ac:chgData name="Nguyen Thi Nha Linh 20210526" userId="9cc47c6c-23e1-40d6-9639-f77c85506811" providerId="ADAL" clId="{9E23B23C-AD62-4880-9ADE-84106CCB1420}" dt="2025-07-06T16:29:15.725" v="12956" actId="57"/>
          <ac:spMkLst>
            <pc:docMk/>
            <pc:sldMk cId="1379356400" sldId="462"/>
            <ac:spMk id="8" creationId="{AF063476-EAA0-48A6-7243-E6549C990E19}"/>
          </ac:spMkLst>
        </pc:spChg>
        <pc:spChg chg="mod">
          <ac:chgData name="Nguyen Thi Nha Linh 20210526" userId="9cc47c6c-23e1-40d6-9639-f77c85506811" providerId="ADAL" clId="{9E23B23C-AD62-4880-9ADE-84106CCB1420}" dt="2025-07-06T16:13:42.179" v="12866" actId="14100"/>
          <ac:spMkLst>
            <pc:docMk/>
            <pc:sldMk cId="1379356400" sldId="462"/>
            <ac:spMk id="9" creationId="{685D3BD7-649F-57C5-F478-C102D16A467D}"/>
          </ac:spMkLst>
        </pc:spChg>
        <pc:spChg chg="mod">
          <ac:chgData name="Nguyen Thi Nha Linh 20210526" userId="9cc47c6c-23e1-40d6-9639-f77c85506811" providerId="ADAL" clId="{9E23B23C-AD62-4880-9ADE-84106CCB1420}" dt="2025-07-06T16:13:42.179" v="12866" actId="14100"/>
          <ac:spMkLst>
            <pc:docMk/>
            <pc:sldMk cId="1379356400" sldId="462"/>
            <ac:spMk id="13" creationId="{224AF732-FA8A-99C0-483A-2B3315CC13AC}"/>
          </ac:spMkLst>
        </pc:spChg>
        <pc:spChg chg="mod">
          <ac:chgData name="Nguyen Thi Nha Linh 20210526" userId="9cc47c6c-23e1-40d6-9639-f77c85506811" providerId="ADAL" clId="{9E23B23C-AD62-4880-9ADE-84106CCB1420}" dt="2025-07-06T16:13:42.179" v="12866" actId="14100"/>
          <ac:spMkLst>
            <pc:docMk/>
            <pc:sldMk cId="1379356400" sldId="462"/>
            <ac:spMk id="14" creationId="{57B73DD5-2083-B951-46B3-FDCE9204C050}"/>
          </ac:spMkLst>
        </pc:spChg>
        <pc:spChg chg="mod">
          <ac:chgData name="Nguyen Thi Nha Linh 20210526" userId="9cc47c6c-23e1-40d6-9639-f77c85506811" providerId="ADAL" clId="{9E23B23C-AD62-4880-9ADE-84106CCB1420}" dt="2025-07-06T16:13:42.179" v="12866" actId="14100"/>
          <ac:spMkLst>
            <pc:docMk/>
            <pc:sldMk cId="1379356400" sldId="462"/>
            <ac:spMk id="15" creationId="{A0C859A3-C773-0355-0461-C98A390158EE}"/>
          </ac:spMkLst>
        </pc:spChg>
        <pc:spChg chg="mod">
          <ac:chgData name="Nguyen Thi Nha Linh 20210526" userId="9cc47c6c-23e1-40d6-9639-f77c85506811" providerId="ADAL" clId="{9E23B23C-AD62-4880-9ADE-84106CCB1420}" dt="2025-07-06T16:13:42.179" v="12866" actId="14100"/>
          <ac:spMkLst>
            <pc:docMk/>
            <pc:sldMk cId="1379356400" sldId="462"/>
            <ac:spMk id="16" creationId="{C46ABA04-C60D-C5F8-B562-6C097CBB1FBE}"/>
          </ac:spMkLst>
        </pc:spChg>
        <pc:spChg chg="mod">
          <ac:chgData name="Nguyen Thi Nha Linh 20210526" userId="9cc47c6c-23e1-40d6-9639-f77c85506811" providerId="ADAL" clId="{9E23B23C-AD62-4880-9ADE-84106CCB1420}" dt="2025-07-06T16:13:42.179" v="12866" actId="14100"/>
          <ac:spMkLst>
            <pc:docMk/>
            <pc:sldMk cId="1379356400" sldId="462"/>
            <ac:spMk id="20" creationId="{49471120-A7E0-AF14-4481-9AC614C9EDF4}"/>
          </ac:spMkLst>
        </pc:spChg>
        <pc:spChg chg="mod">
          <ac:chgData name="Nguyen Thi Nha Linh 20210526" userId="9cc47c6c-23e1-40d6-9639-f77c85506811" providerId="ADAL" clId="{9E23B23C-AD62-4880-9ADE-84106CCB1420}" dt="2025-07-06T16:13:42.179" v="12866" actId="14100"/>
          <ac:spMkLst>
            <pc:docMk/>
            <pc:sldMk cId="1379356400" sldId="462"/>
            <ac:spMk id="21" creationId="{1EF3EDC4-976D-2D47-B2E8-447A5EEFCD3A}"/>
          </ac:spMkLst>
        </pc:spChg>
        <pc:spChg chg="add mod">
          <ac:chgData name="Nguyen Thi Nha Linh 20210526" userId="9cc47c6c-23e1-40d6-9639-f77c85506811" providerId="ADAL" clId="{9E23B23C-AD62-4880-9ADE-84106CCB1420}" dt="2025-07-06T16:29:04.231" v="12947"/>
          <ac:spMkLst>
            <pc:docMk/>
            <pc:sldMk cId="1379356400" sldId="462"/>
            <ac:spMk id="34" creationId="{951BEB4F-105A-3EDA-245E-42E80B9F5F77}"/>
          </ac:spMkLst>
        </pc:spChg>
        <pc:spChg chg="mod">
          <ac:chgData name="Nguyen Thi Nha Linh 20210526" userId="9cc47c6c-23e1-40d6-9639-f77c85506811" providerId="ADAL" clId="{9E23B23C-AD62-4880-9ADE-84106CCB1420}" dt="2025-07-06T16:13:42.179" v="12866" actId="14100"/>
          <ac:spMkLst>
            <pc:docMk/>
            <pc:sldMk cId="1379356400" sldId="462"/>
            <ac:spMk id="49" creationId="{BFE16BC9-9EFF-0F7F-D582-B6EBFD8767E2}"/>
          </ac:spMkLst>
        </pc:spChg>
        <pc:spChg chg="mod">
          <ac:chgData name="Nguyen Thi Nha Linh 20210526" userId="9cc47c6c-23e1-40d6-9639-f77c85506811" providerId="ADAL" clId="{9E23B23C-AD62-4880-9ADE-84106CCB1420}" dt="2025-07-06T16:13:42.179" v="12866" actId="14100"/>
          <ac:spMkLst>
            <pc:docMk/>
            <pc:sldMk cId="1379356400" sldId="462"/>
            <ac:spMk id="112" creationId="{278E0633-720B-C680-0509-3C37122055ED}"/>
          </ac:spMkLst>
        </pc:spChg>
        <pc:spChg chg="mod">
          <ac:chgData name="Nguyen Thi Nha Linh 20210526" userId="9cc47c6c-23e1-40d6-9639-f77c85506811" providerId="ADAL" clId="{9E23B23C-AD62-4880-9ADE-84106CCB1420}" dt="2025-07-06T16:13:42.179" v="12866" actId="14100"/>
          <ac:spMkLst>
            <pc:docMk/>
            <pc:sldMk cId="1379356400" sldId="462"/>
            <ac:spMk id="143" creationId="{A3ADDE45-4AA7-7890-E372-EEAAC97A59F2}"/>
          </ac:spMkLst>
        </pc:spChg>
        <pc:grpChg chg="mod">
          <ac:chgData name="Nguyen Thi Nha Linh 20210526" userId="9cc47c6c-23e1-40d6-9639-f77c85506811" providerId="ADAL" clId="{9E23B23C-AD62-4880-9ADE-84106CCB1420}" dt="2025-07-06T16:13:31.503" v="12861" actId="14100"/>
          <ac:grpSpMkLst>
            <pc:docMk/>
            <pc:sldMk cId="1379356400" sldId="462"/>
            <ac:grpSpMk id="4" creationId="{A6199E57-A23F-95FF-C793-428BAEBCFFB1}"/>
          </ac:grpSpMkLst>
        </pc:grpChg>
        <pc:cxnChg chg="add mod">
          <ac:chgData name="Nguyen Thi Nha Linh 20210526" userId="9cc47c6c-23e1-40d6-9639-f77c85506811" providerId="ADAL" clId="{9E23B23C-AD62-4880-9ADE-84106CCB1420}" dt="2025-06-26T14:48:32.792" v="1903" actId="693"/>
          <ac:cxnSpMkLst>
            <pc:docMk/>
            <pc:sldMk cId="1379356400" sldId="462"/>
            <ac:cxnSpMk id="7" creationId="{D0F96EFA-32D4-4CE9-CB43-A5344ECA2D19}"/>
          </ac:cxnSpMkLst>
        </pc:cxnChg>
      </pc:sldChg>
      <pc:sldChg chg="addSp modSp mod modAnim modNotesTx">
        <pc:chgData name="Nguyen Thi Nha Linh 20210526" userId="9cc47c6c-23e1-40d6-9639-f77c85506811" providerId="ADAL" clId="{9E23B23C-AD62-4880-9ADE-84106CCB1420}" dt="2025-07-06T16:39:33.271" v="12974" actId="20577"/>
        <pc:sldMkLst>
          <pc:docMk/>
          <pc:sldMk cId="1097004297" sldId="463"/>
        </pc:sldMkLst>
        <pc:spChg chg="add mod">
          <ac:chgData name="Nguyen Thi Nha Linh 20210526" userId="9cc47c6c-23e1-40d6-9639-f77c85506811" providerId="ADAL" clId="{9E23B23C-AD62-4880-9ADE-84106CCB1420}" dt="2025-07-06T16:39:33.271" v="12974" actId="20577"/>
          <ac:spMkLst>
            <pc:docMk/>
            <pc:sldMk cId="1097004297" sldId="463"/>
            <ac:spMk id="3" creationId="{9C9FC53E-9643-46B2-585B-1BEF27999297}"/>
          </ac:spMkLst>
        </pc:spChg>
        <pc:spChg chg="mod">
          <ac:chgData name="Nguyen Thi Nha Linh 20210526" userId="9cc47c6c-23e1-40d6-9639-f77c85506811" providerId="ADAL" clId="{9E23B23C-AD62-4880-9ADE-84106CCB1420}" dt="2025-07-06T16:29:27.314" v="12967" actId="57"/>
          <ac:spMkLst>
            <pc:docMk/>
            <pc:sldMk cId="1097004297" sldId="463"/>
            <ac:spMk id="8" creationId="{E926FC91-7CB5-4816-D8DB-5A822D78C930}"/>
          </ac:spMkLst>
        </pc:spChg>
        <pc:picChg chg="mod">
          <ac:chgData name="Nguyen Thi Nha Linh 20210526" userId="9cc47c6c-23e1-40d6-9639-f77c85506811" providerId="ADAL" clId="{9E23B23C-AD62-4880-9ADE-84106CCB1420}" dt="2025-07-01T17:17:14.681" v="8474" actId="1076"/>
          <ac:picMkLst>
            <pc:docMk/>
            <pc:sldMk cId="1097004297" sldId="463"/>
            <ac:picMk id="7" creationId="{EE64A559-3ABF-2508-11E0-DD03E1540B6B}"/>
          </ac:picMkLst>
        </pc:picChg>
      </pc:sldChg>
      <pc:sldChg chg="modSp mod modNotesTx">
        <pc:chgData name="Nguyen Thi Nha Linh 20210526" userId="9cc47c6c-23e1-40d6-9639-f77c85506811" providerId="ADAL" clId="{9E23B23C-AD62-4880-9ADE-84106CCB1420}" dt="2025-07-06T05:43:15.758" v="12571" actId="20577"/>
        <pc:sldMkLst>
          <pc:docMk/>
          <pc:sldMk cId="3706970626" sldId="464"/>
        </pc:sldMkLst>
        <pc:spChg chg="mod">
          <ac:chgData name="Nguyen Thi Nha Linh 20210526" userId="9cc47c6c-23e1-40d6-9639-f77c85506811" providerId="ADAL" clId="{9E23B23C-AD62-4880-9ADE-84106CCB1420}" dt="2025-07-06T05:43:15.758" v="12571" actId="20577"/>
          <ac:spMkLst>
            <pc:docMk/>
            <pc:sldMk cId="3706970626" sldId="464"/>
            <ac:spMk id="25" creationId="{B2B98FC1-A50F-DA4E-E315-2087FCC8DD49}"/>
          </ac:spMkLst>
        </pc:spChg>
      </pc:sldChg>
      <pc:sldChg chg="modSp modAnim modNotesTx">
        <pc:chgData name="Nguyen Thi Nha Linh 20210526" userId="9cc47c6c-23e1-40d6-9639-f77c85506811" providerId="ADAL" clId="{9E23B23C-AD62-4880-9ADE-84106CCB1420}" dt="2025-07-06T08:40:55.764" v="12573" actId="1076"/>
        <pc:sldMkLst>
          <pc:docMk/>
          <pc:sldMk cId="1149622050" sldId="466"/>
        </pc:sldMkLst>
        <pc:spChg chg="mod">
          <ac:chgData name="Nguyen Thi Nha Linh 20210526" userId="9cc47c6c-23e1-40d6-9639-f77c85506811" providerId="ADAL" clId="{9E23B23C-AD62-4880-9ADE-84106CCB1420}" dt="2025-07-06T08:40:55.764" v="12573" actId="1076"/>
          <ac:spMkLst>
            <pc:docMk/>
            <pc:sldMk cId="1149622050" sldId="466"/>
            <ac:spMk id="2" creationId="{DF8DC7CD-48C4-619A-2956-5C027E50DAAF}"/>
          </ac:spMkLst>
        </pc:spChg>
      </pc:sldChg>
      <pc:sldChg chg="addSp delSp modSp del mod delAnim modAnim">
        <pc:chgData name="Nguyen Thi Nha Linh 20210526" userId="9cc47c6c-23e1-40d6-9639-f77c85506811" providerId="ADAL" clId="{9E23B23C-AD62-4880-9ADE-84106CCB1420}" dt="2025-06-26T14:23:36.230" v="1661" actId="47"/>
        <pc:sldMkLst>
          <pc:docMk/>
          <pc:sldMk cId="3783831758" sldId="467"/>
        </pc:sldMkLst>
      </pc:sldChg>
      <pc:sldChg chg="addSp delSp modSp add mod ord delAnim modAnim modNotesTx">
        <pc:chgData name="Nguyen Thi Nha Linh 20210526" userId="9cc47c6c-23e1-40d6-9639-f77c85506811" providerId="ADAL" clId="{9E23B23C-AD62-4880-9ADE-84106CCB1420}" dt="2025-07-01T15:59:27.286" v="6955" actId="20577"/>
        <pc:sldMkLst>
          <pc:docMk/>
          <pc:sldMk cId="1981439321" sldId="468"/>
        </pc:sldMkLst>
        <pc:spChg chg="mod">
          <ac:chgData name="Nguyen Thi Nha Linh 20210526" userId="9cc47c6c-23e1-40d6-9639-f77c85506811" providerId="ADAL" clId="{9E23B23C-AD62-4880-9ADE-84106CCB1420}" dt="2025-06-26T14:18:40.277" v="1604" actId="1076"/>
          <ac:spMkLst>
            <pc:docMk/>
            <pc:sldMk cId="1981439321" sldId="468"/>
            <ac:spMk id="6" creationId="{D373D0C6-39A7-3572-C289-99F14AB64CC2}"/>
          </ac:spMkLst>
        </pc:spChg>
        <pc:spChg chg="mod">
          <ac:chgData name="Nguyen Thi Nha Linh 20210526" userId="9cc47c6c-23e1-40d6-9639-f77c85506811" providerId="ADAL" clId="{9E23B23C-AD62-4880-9ADE-84106CCB1420}" dt="2025-06-26T14:23:45.846" v="1665" actId="20577"/>
          <ac:spMkLst>
            <pc:docMk/>
            <pc:sldMk cId="1981439321" sldId="468"/>
            <ac:spMk id="7" creationId="{4DFB16B7-244B-C6B8-CEE9-560E80F9DEFF}"/>
          </ac:spMkLst>
        </pc:spChg>
        <pc:spChg chg="mod">
          <ac:chgData name="Nguyen Thi Nha Linh 20210526" userId="9cc47c6c-23e1-40d6-9639-f77c85506811" providerId="ADAL" clId="{9E23B23C-AD62-4880-9ADE-84106CCB1420}" dt="2025-06-26T14:19:19.779" v="1617" actId="1076"/>
          <ac:spMkLst>
            <pc:docMk/>
            <pc:sldMk cId="1981439321" sldId="468"/>
            <ac:spMk id="10" creationId="{0F4DC4AA-3101-0338-97B9-3D3C6731A4C6}"/>
          </ac:spMkLst>
        </pc:spChg>
        <pc:spChg chg="mod topLvl">
          <ac:chgData name="Nguyen Thi Nha Linh 20210526" userId="9cc47c6c-23e1-40d6-9639-f77c85506811" providerId="ADAL" clId="{9E23B23C-AD62-4880-9ADE-84106CCB1420}" dt="2025-07-01T15:58:00.040" v="6748" actId="164"/>
          <ac:spMkLst>
            <pc:docMk/>
            <pc:sldMk cId="1981439321" sldId="468"/>
            <ac:spMk id="21" creationId="{88800CD4-D29E-BA8D-F7C4-79899094F019}"/>
          </ac:spMkLst>
        </pc:spChg>
        <pc:spChg chg="mod topLvl">
          <ac:chgData name="Nguyen Thi Nha Linh 20210526" userId="9cc47c6c-23e1-40d6-9639-f77c85506811" providerId="ADAL" clId="{9E23B23C-AD62-4880-9ADE-84106CCB1420}" dt="2025-07-01T15:58:00.040" v="6748" actId="164"/>
          <ac:spMkLst>
            <pc:docMk/>
            <pc:sldMk cId="1981439321" sldId="468"/>
            <ac:spMk id="22" creationId="{BC876C11-B089-7F8D-B596-1DD317C95A7B}"/>
          </ac:spMkLst>
        </pc:spChg>
        <pc:spChg chg="add mod">
          <ac:chgData name="Nguyen Thi Nha Linh 20210526" userId="9cc47c6c-23e1-40d6-9639-f77c85506811" providerId="ADAL" clId="{9E23B23C-AD62-4880-9ADE-84106CCB1420}" dt="2025-06-26T14:20:42.841" v="1625" actId="113"/>
          <ac:spMkLst>
            <pc:docMk/>
            <pc:sldMk cId="1981439321" sldId="468"/>
            <ac:spMk id="30" creationId="{2C12D5EC-A32C-DE7E-1A82-AC892E71D43D}"/>
          </ac:spMkLst>
        </pc:spChg>
        <pc:spChg chg="add mod">
          <ac:chgData name="Nguyen Thi Nha Linh 20210526" userId="9cc47c6c-23e1-40d6-9639-f77c85506811" providerId="ADAL" clId="{9E23B23C-AD62-4880-9ADE-84106CCB1420}" dt="2025-06-26T14:23:17.435" v="1660" actId="1076"/>
          <ac:spMkLst>
            <pc:docMk/>
            <pc:sldMk cId="1981439321" sldId="468"/>
            <ac:spMk id="31" creationId="{3E4855FE-574F-DD85-BD8E-C980837A2B61}"/>
          </ac:spMkLst>
        </pc:spChg>
        <pc:spChg chg="mod">
          <ac:chgData name="Nguyen Thi Nha Linh 20210526" userId="9cc47c6c-23e1-40d6-9639-f77c85506811" providerId="ADAL" clId="{9E23B23C-AD62-4880-9ADE-84106CCB1420}" dt="2025-06-26T14:18:40.277" v="1604" actId="1076"/>
          <ac:spMkLst>
            <pc:docMk/>
            <pc:sldMk cId="1981439321" sldId="468"/>
            <ac:spMk id="41" creationId="{AE1CDC19-2389-ACB0-9FFF-928F7BA8A446}"/>
          </ac:spMkLst>
        </pc:spChg>
        <pc:spChg chg="mod">
          <ac:chgData name="Nguyen Thi Nha Linh 20210526" userId="9cc47c6c-23e1-40d6-9639-f77c85506811" providerId="ADAL" clId="{9E23B23C-AD62-4880-9ADE-84106CCB1420}" dt="2025-06-26T14:18:40.277" v="1604" actId="1076"/>
          <ac:spMkLst>
            <pc:docMk/>
            <pc:sldMk cId="1981439321" sldId="468"/>
            <ac:spMk id="42" creationId="{160FBBDF-179F-E798-B948-46C2E39A0187}"/>
          </ac:spMkLst>
        </pc:spChg>
        <pc:spChg chg="mod">
          <ac:chgData name="Nguyen Thi Nha Linh 20210526" userId="9cc47c6c-23e1-40d6-9639-f77c85506811" providerId="ADAL" clId="{9E23B23C-AD62-4880-9ADE-84106CCB1420}" dt="2025-06-26T15:03:23.123" v="2106" actId="14100"/>
          <ac:spMkLst>
            <pc:docMk/>
            <pc:sldMk cId="1981439321" sldId="468"/>
            <ac:spMk id="43" creationId="{8EA09D45-9273-32EF-EAF7-3A2290F92D6C}"/>
          </ac:spMkLst>
        </pc:spChg>
        <pc:spChg chg="mod">
          <ac:chgData name="Nguyen Thi Nha Linh 20210526" userId="9cc47c6c-23e1-40d6-9639-f77c85506811" providerId="ADAL" clId="{9E23B23C-AD62-4880-9ADE-84106CCB1420}" dt="2025-06-26T14:18:40.277" v="1604" actId="1076"/>
          <ac:spMkLst>
            <pc:docMk/>
            <pc:sldMk cId="1981439321" sldId="468"/>
            <ac:spMk id="47" creationId="{978422E6-9E7B-DF08-CAC1-BD92684E3E56}"/>
          </ac:spMkLst>
        </pc:spChg>
        <pc:spChg chg="mod">
          <ac:chgData name="Nguyen Thi Nha Linh 20210526" userId="9cc47c6c-23e1-40d6-9639-f77c85506811" providerId="ADAL" clId="{9E23B23C-AD62-4880-9ADE-84106CCB1420}" dt="2025-06-26T14:18:40.277" v="1604" actId="1076"/>
          <ac:spMkLst>
            <pc:docMk/>
            <pc:sldMk cId="1981439321" sldId="468"/>
            <ac:spMk id="49" creationId="{0467BF49-FE10-65FB-8DF8-2D4FB752758D}"/>
          </ac:spMkLst>
        </pc:spChg>
        <pc:spChg chg="mod">
          <ac:chgData name="Nguyen Thi Nha Linh 20210526" userId="9cc47c6c-23e1-40d6-9639-f77c85506811" providerId="ADAL" clId="{9E23B23C-AD62-4880-9ADE-84106CCB1420}" dt="2025-06-26T14:18:40.277" v="1604" actId="1076"/>
          <ac:spMkLst>
            <pc:docMk/>
            <pc:sldMk cId="1981439321" sldId="468"/>
            <ac:spMk id="50" creationId="{EAB54153-DCEC-9BDE-4A03-037C22B8249D}"/>
          </ac:spMkLst>
        </pc:spChg>
        <pc:spChg chg="mod">
          <ac:chgData name="Nguyen Thi Nha Linh 20210526" userId="9cc47c6c-23e1-40d6-9639-f77c85506811" providerId="ADAL" clId="{9E23B23C-AD62-4880-9ADE-84106CCB1420}" dt="2025-06-26T14:18:40.277" v="1604" actId="1076"/>
          <ac:spMkLst>
            <pc:docMk/>
            <pc:sldMk cId="1981439321" sldId="468"/>
            <ac:spMk id="51" creationId="{22AE061B-AC49-AE6B-F002-C02A13DF4DCD}"/>
          </ac:spMkLst>
        </pc:spChg>
        <pc:grpChg chg="add mod">
          <ac:chgData name="Nguyen Thi Nha Linh 20210526" userId="9cc47c6c-23e1-40d6-9639-f77c85506811" providerId="ADAL" clId="{9E23B23C-AD62-4880-9ADE-84106CCB1420}" dt="2025-06-26T14:19:19.779" v="1617" actId="1076"/>
          <ac:grpSpMkLst>
            <pc:docMk/>
            <pc:sldMk cId="1981439321" sldId="468"/>
            <ac:grpSpMk id="2" creationId="{327DAF5B-0C2A-BEC8-52CC-CAC538487A1C}"/>
          </ac:grpSpMkLst>
        </pc:grpChg>
        <pc:grpChg chg="add mod">
          <ac:chgData name="Nguyen Thi Nha Linh 20210526" userId="9cc47c6c-23e1-40d6-9639-f77c85506811" providerId="ADAL" clId="{9E23B23C-AD62-4880-9ADE-84106CCB1420}" dt="2025-07-01T15:58:00.040" v="6748" actId="164"/>
          <ac:grpSpMkLst>
            <pc:docMk/>
            <pc:sldMk cId="1981439321" sldId="468"/>
            <ac:grpSpMk id="34" creationId="{B13D65D3-1749-9108-7AEB-5BCC9E02EADA}"/>
          </ac:grpSpMkLst>
        </pc:grpChg>
        <pc:picChg chg="mod">
          <ac:chgData name="Nguyen Thi Nha Linh 20210526" userId="9cc47c6c-23e1-40d6-9639-f77c85506811" providerId="ADAL" clId="{9E23B23C-AD62-4880-9ADE-84106CCB1420}" dt="2025-06-26T14:18:40.277" v="1604" actId="1076"/>
          <ac:picMkLst>
            <pc:docMk/>
            <pc:sldMk cId="1981439321" sldId="468"/>
            <ac:picMk id="4" creationId="{D3EFEEA5-D8E6-5A88-4A88-5D3E39A772AB}"/>
          </ac:picMkLst>
        </pc:picChg>
        <pc:picChg chg="mod">
          <ac:chgData name="Nguyen Thi Nha Linh 20210526" userId="9cc47c6c-23e1-40d6-9639-f77c85506811" providerId="ADAL" clId="{9E23B23C-AD62-4880-9ADE-84106CCB1420}" dt="2025-06-26T14:19:19.779" v="1617" actId="1076"/>
          <ac:picMkLst>
            <pc:docMk/>
            <pc:sldMk cId="1981439321" sldId="468"/>
            <ac:picMk id="11" creationId="{044DECDC-0078-F521-3CF8-FBBE4692E080}"/>
          </ac:picMkLst>
        </pc:picChg>
        <pc:picChg chg="mod">
          <ac:chgData name="Nguyen Thi Nha Linh 20210526" userId="9cc47c6c-23e1-40d6-9639-f77c85506811" providerId="ADAL" clId="{9E23B23C-AD62-4880-9ADE-84106CCB1420}" dt="2025-06-26T14:19:19.779" v="1617" actId="1076"/>
          <ac:picMkLst>
            <pc:docMk/>
            <pc:sldMk cId="1981439321" sldId="468"/>
            <ac:picMk id="20" creationId="{F6DEB4F0-7E0E-858E-561D-4FF7B4E253E4}"/>
          </ac:picMkLst>
        </pc:picChg>
        <pc:picChg chg="add mod">
          <ac:chgData name="Nguyen Thi Nha Linh 20210526" userId="9cc47c6c-23e1-40d6-9639-f77c85506811" providerId="ADAL" clId="{9E23B23C-AD62-4880-9ADE-84106CCB1420}" dt="2025-07-01T15:58:00.040" v="6748" actId="164"/>
          <ac:picMkLst>
            <pc:docMk/>
            <pc:sldMk cId="1981439321" sldId="468"/>
            <ac:picMk id="33" creationId="{48A98A99-278F-931B-550B-83BA7BD625AA}"/>
          </ac:picMkLst>
        </pc:picChg>
        <pc:picChg chg="mod">
          <ac:chgData name="Nguyen Thi Nha Linh 20210526" userId="9cc47c6c-23e1-40d6-9639-f77c85506811" providerId="ADAL" clId="{9E23B23C-AD62-4880-9ADE-84106CCB1420}" dt="2025-06-26T14:19:28.322" v="1620" actId="1076"/>
          <ac:picMkLst>
            <pc:docMk/>
            <pc:sldMk cId="1981439321" sldId="468"/>
            <ac:picMk id="59" creationId="{09C882D4-3052-1974-6A46-F9370DEA4095}"/>
          </ac:picMkLst>
        </pc:picChg>
      </pc:sldChg>
      <pc:sldChg chg="addSp delSp modSp add del mod delAnim modAnim">
        <pc:chgData name="Nguyen Thi Nha Linh 20210526" userId="9cc47c6c-23e1-40d6-9639-f77c85506811" providerId="ADAL" clId="{9E23B23C-AD62-4880-9ADE-84106CCB1420}" dt="2025-06-26T13:51:55.685" v="1239" actId="47"/>
        <pc:sldMkLst>
          <pc:docMk/>
          <pc:sldMk cId="2284272702" sldId="468"/>
        </pc:sldMkLst>
      </pc:sldChg>
      <pc:sldChg chg="addSp delSp modSp add mod ord delAnim modAnim modNotesTx">
        <pc:chgData name="Nguyen Thi Nha Linh 20210526" userId="9cc47c6c-23e1-40d6-9639-f77c85506811" providerId="ADAL" clId="{9E23B23C-AD62-4880-9ADE-84106CCB1420}" dt="2025-07-01T16:01:09.408" v="7340" actId="20577"/>
        <pc:sldMkLst>
          <pc:docMk/>
          <pc:sldMk cId="1091295463" sldId="469"/>
        </pc:sldMkLst>
        <pc:spChg chg="mod">
          <ac:chgData name="Nguyen Thi Nha Linh 20210526" userId="9cc47c6c-23e1-40d6-9639-f77c85506811" providerId="ADAL" clId="{9E23B23C-AD62-4880-9ADE-84106CCB1420}" dt="2025-06-26T15:05:58.194" v="2198" actId="20577"/>
          <ac:spMkLst>
            <pc:docMk/>
            <pc:sldMk cId="1091295463" sldId="469"/>
            <ac:spMk id="7" creationId="{55488D6C-3731-BB34-E1AC-EF17DA63ED39}"/>
          </ac:spMkLst>
        </pc:spChg>
        <pc:picChg chg="add mod">
          <ac:chgData name="Nguyen Thi Nha Linh 20210526" userId="9cc47c6c-23e1-40d6-9639-f77c85506811" providerId="ADAL" clId="{9E23B23C-AD62-4880-9ADE-84106CCB1420}" dt="2025-06-26T14:31:11.447" v="1692" actId="1076"/>
          <ac:picMkLst>
            <pc:docMk/>
            <pc:sldMk cId="1091295463" sldId="469"/>
            <ac:picMk id="4" creationId="{6D3D3495-0026-1058-4C35-0446EDA403FD}"/>
          </ac:picMkLst>
        </pc:picChg>
      </pc:sldChg>
      <pc:sldChg chg="addSp delSp modSp add mod ord delAnim modAnim modNotesTx">
        <pc:chgData name="Nguyen Thi Nha Linh 20210526" userId="9cc47c6c-23e1-40d6-9639-f77c85506811" providerId="ADAL" clId="{9E23B23C-AD62-4880-9ADE-84106CCB1420}" dt="2025-07-06T10:32:37.813" v="12611" actId="20577"/>
        <pc:sldMkLst>
          <pc:docMk/>
          <pc:sldMk cId="1370593834" sldId="470"/>
        </pc:sldMkLst>
        <pc:spChg chg="add mod">
          <ac:chgData name="Nguyen Thi Nha Linh 20210526" userId="9cc47c6c-23e1-40d6-9639-f77c85506811" providerId="ADAL" clId="{9E23B23C-AD62-4880-9ADE-84106CCB1420}" dt="2025-06-26T16:12:24.345" v="4090" actId="1076"/>
          <ac:spMkLst>
            <pc:docMk/>
            <pc:sldMk cId="1370593834" sldId="470"/>
            <ac:spMk id="2" creationId="{9191721F-A75A-015D-BFF9-696447E1AD10}"/>
          </ac:spMkLst>
        </pc:spChg>
        <pc:spChg chg="mod">
          <ac:chgData name="Nguyen Thi Nha Linh 20210526" userId="9cc47c6c-23e1-40d6-9639-f77c85506811" providerId="ADAL" clId="{9E23B23C-AD62-4880-9ADE-84106CCB1420}" dt="2025-07-06T10:08:02.270" v="12574" actId="20577"/>
          <ac:spMkLst>
            <pc:docMk/>
            <pc:sldMk cId="1370593834" sldId="470"/>
            <ac:spMk id="3" creationId="{FF3E2777-B043-3369-6816-8A2282C3D130}"/>
          </ac:spMkLst>
        </pc:spChg>
        <pc:picChg chg="add mod">
          <ac:chgData name="Nguyen Thi Nha Linh 20210526" userId="9cc47c6c-23e1-40d6-9639-f77c85506811" providerId="ADAL" clId="{9E23B23C-AD62-4880-9ADE-84106CCB1420}" dt="2025-06-26T16:12:17.757" v="4089" actId="1076"/>
          <ac:picMkLst>
            <pc:docMk/>
            <pc:sldMk cId="1370593834" sldId="470"/>
            <ac:picMk id="2050" creationId="{B494CEE2-4515-DBC6-A717-6A0F9F976703}"/>
          </ac:picMkLst>
        </pc:picChg>
      </pc:sldChg>
      <pc:sldChg chg="addSp delSp modSp add mod ord delAnim modAnim modShow modNotesTx">
        <pc:chgData name="Nguyen Thi Nha Linh 20210526" userId="9cc47c6c-23e1-40d6-9639-f77c85506811" providerId="ADAL" clId="{9E23B23C-AD62-4880-9ADE-84106CCB1420}" dt="2025-07-06T05:35:33.620" v="12044" actId="20577"/>
        <pc:sldMkLst>
          <pc:docMk/>
          <pc:sldMk cId="1244071143" sldId="471"/>
        </pc:sldMkLst>
        <pc:spChg chg="mod">
          <ac:chgData name="Nguyen Thi Nha Linh 20210526" userId="9cc47c6c-23e1-40d6-9639-f77c85506811" providerId="ADAL" clId="{9E23B23C-AD62-4880-9ADE-84106CCB1420}" dt="2025-07-06T05:18:19.928" v="11766" actId="20577"/>
          <ac:spMkLst>
            <pc:docMk/>
            <pc:sldMk cId="1244071143" sldId="471"/>
            <ac:spMk id="2" creationId="{27281393-5E5D-879C-F989-0D81EA627C81}"/>
          </ac:spMkLst>
        </pc:spChg>
        <pc:spChg chg="add del mod">
          <ac:chgData name="Nguyen Thi Nha Linh 20210526" userId="9cc47c6c-23e1-40d6-9639-f77c85506811" providerId="ADAL" clId="{9E23B23C-AD62-4880-9ADE-84106CCB1420}" dt="2025-07-05T05:00:27.770" v="11620" actId="478"/>
          <ac:spMkLst>
            <pc:docMk/>
            <pc:sldMk cId="1244071143" sldId="471"/>
            <ac:spMk id="7" creationId="{4D722F09-F78C-E9DF-D58A-2A4B21721607}"/>
          </ac:spMkLst>
        </pc:spChg>
        <pc:spChg chg="del mod">
          <ac:chgData name="Nguyen Thi Nha Linh 20210526" userId="9cc47c6c-23e1-40d6-9639-f77c85506811" providerId="ADAL" clId="{9E23B23C-AD62-4880-9ADE-84106CCB1420}" dt="2025-07-05T05:00:31.573" v="11621" actId="478"/>
          <ac:spMkLst>
            <pc:docMk/>
            <pc:sldMk cId="1244071143" sldId="471"/>
            <ac:spMk id="8" creationId="{AE80579A-6890-ED6B-1602-BED3690FAE6A}"/>
          </ac:spMkLst>
        </pc:spChg>
        <pc:spChg chg="add del mod">
          <ac:chgData name="Nguyen Thi Nha Linh 20210526" userId="9cc47c6c-23e1-40d6-9639-f77c85506811" providerId="ADAL" clId="{9E23B23C-AD62-4880-9ADE-84106CCB1420}" dt="2025-07-05T05:00:27.770" v="11620" actId="478"/>
          <ac:spMkLst>
            <pc:docMk/>
            <pc:sldMk cId="1244071143" sldId="471"/>
            <ac:spMk id="11" creationId="{5ABC238D-8684-5544-7232-98140F618352}"/>
          </ac:spMkLst>
        </pc:spChg>
        <pc:spChg chg="del mod">
          <ac:chgData name="Nguyen Thi Nha Linh 20210526" userId="9cc47c6c-23e1-40d6-9639-f77c85506811" providerId="ADAL" clId="{9E23B23C-AD62-4880-9ADE-84106CCB1420}" dt="2025-07-05T05:00:31.573" v="11621" actId="478"/>
          <ac:spMkLst>
            <pc:docMk/>
            <pc:sldMk cId="1244071143" sldId="471"/>
            <ac:spMk id="12" creationId="{F6007568-207F-9724-4FFF-3D980B30BC73}"/>
          </ac:spMkLst>
        </pc:spChg>
        <pc:spChg chg="add del mod">
          <ac:chgData name="Nguyen Thi Nha Linh 20210526" userId="9cc47c6c-23e1-40d6-9639-f77c85506811" providerId="ADAL" clId="{9E23B23C-AD62-4880-9ADE-84106CCB1420}" dt="2025-07-05T05:00:27.770" v="11620" actId="478"/>
          <ac:spMkLst>
            <pc:docMk/>
            <pc:sldMk cId="1244071143" sldId="471"/>
            <ac:spMk id="15" creationId="{6AAC8ED2-F0DB-0B68-1DEA-969CAD8E185B}"/>
          </ac:spMkLst>
        </pc:spChg>
        <pc:spChg chg="add del mod">
          <ac:chgData name="Nguyen Thi Nha Linh 20210526" userId="9cc47c6c-23e1-40d6-9639-f77c85506811" providerId="ADAL" clId="{9E23B23C-AD62-4880-9ADE-84106CCB1420}" dt="2025-07-05T05:00:27.770" v="11620" actId="478"/>
          <ac:spMkLst>
            <pc:docMk/>
            <pc:sldMk cId="1244071143" sldId="471"/>
            <ac:spMk id="17" creationId="{156B0B48-A88D-A80A-FFE0-35B91F69E48F}"/>
          </ac:spMkLst>
        </pc:spChg>
        <pc:spChg chg="add del mod">
          <ac:chgData name="Nguyen Thi Nha Linh 20210526" userId="9cc47c6c-23e1-40d6-9639-f77c85506811" providerId="ADAL" clId="{9E23B23C-AD62-4880-9ADE-84106CCB1420}" dt="2025-07-05T05:00:27.770" v="11620" actId="478"/>
          <ac:spMkLst>
            <pc:docMk/>
            <pc:sldMk cId="1244071143" sldId="471"/>
            <ac:spMk id="18" creationId="{F124A976-234D-B4E0-B91E-1D7B7CE7D189}"/>
          </ac:spMkLst>
        </pc:spChg>
        <pc:spChg chg="add del mod">
          <ac:chgData name="Nguyen Thi Nha Linh 20210526" userId="9cc47c6c-23e1-40d6-9639-f77c85506811" providerId="ADAL" clId="{9E23B23C-AD62-4880-9ADE-84106CCB1420}" dt="2025-07-05T05:00:31.573" v="11621" actId="478"/>
          <ac:spMkLst>
            <pc:docMk/>
            <pc:sldMk cId="1244071143" sldId="471"/>
            <ac:spMk id="19" creationId="{5CD28F04-823E-FB16-B216-32CCC5D9393A}"/>
          </ac:spMkLst>
        </pc:spChg>
        <pc:spChg chg="add del mod">
          <ac:chgData name="Nguyen Thi Nha Linh 20210526" userId="9cc47c6c-23e1-40d6-9639-f77c85506811" providerId="ADAL" clId="{9E23B23C-AD62-4880-9ADE-84106CCB1420}" dt="2025-07-06T05:18:24.244" v="11768" actId="478"/>
          <ac:spMkLst>
            <pc:docMk/>
            <pc:sldMk cId="1244071143" sldId="471"/>
            <ac:spMk id="31" creationId="{E6BA6413-AEEC-E9BC-4835-27FB5BE49D59}"/>
          </ac:spMkLst>
        </pc:spChg>
        <pc:picChg chg="add del mod">
          <ac:chgData name="Nguyen Thi Nha Linh 20210526" userId="9cc47c6c-23e1-40d6-9639-f77c85506811" providerId="ADAL" clId="{9E23B23C-AD62-4880-9ADE-84106CCB1420}" dt="2025-07-05T05:25:44.047" v="11649" actId="478"/>
          <ac:picMkLst>
            <pc:docMk/>
            <pc:sldMk cId="1244071143" sldId="471"/>
            <ac:picMk id="4" creationId="{44F23973-257D-53F0-34DA-752A1D08B4B6}"/>
          </ac:picMkLst>
        </pc:picChg>
        <pc:picChg chg="add del mod">
          <ac:chgData name="Nguyen Thi Nha Linh 20210526" userId="9cc47c6c-23e1-40d6-9639-f77c85506811" providerId="ADAL" clId="{9E23B23C-AD62-4880-9ADE-84106CCB1420}" dt="2025-07-05T07:45:02.727" v="11666" actId="478"/>
          <ac:picMkLst>
            <pc:docMk/>
            <pc:sldMk cId="1244071143" sldId="471"/>
            <ac:picMk id="9" creationId="{5DC6F387-2938-8627-01AE-E866BBE9EAA5}"/>
          </ac:picMkLst>
        </pc:picChg>
        <pc:picChg chg="add del mod">
          <ac:chgData name="Nguyen Thi Nha Linh 20210526" userId="9cc47c6c-23e1-40d6-9639-f77c85506811" providerId="ADAL" clId="{9E23B23C-AD62-4880-9ADE-84106CCB1420}" dt="2025-07-05T07:45:01.240" v="11665" actId="478"/>
          <ac:picMkLst>
            <pc:docMk/>
            <pc:sldMk cId="1244071143" sldId="471"/>
            <ac:picMk id="13" creationId="{3A1446C0-EC22-F10F-5B7F-202CB97B0BD8}"/>
          </ac:picMkLst>
        </pc:picChg>
        <pc:picChg chg="add del mod">
          <ac:chgData name="Nguyen Thi Nha Linh 20210526" userId="9cc47c6c-23e1-40d6-9639-f77c85506811" providerId="ADAL" clId="{9E23B23C-AD62-4880-9ADE-84106CCB1420}" dt="2025-07-06T04:53:51.393" v="11689" actId="478"/>
          <ac:picMkLst>
            <pc:docMk/>
            <pc:sldMk cId="1244071143" sldId="471"/>
            <ac:picMk id="16" creationId="{4183ACC4-DB07-60E0-493B-1ADFCF401958}"/>
          </ac:picMkLst>
        </pc:picChg>
        <pc:picChg chg="add del mod">
          <ac:chgData name="Nguyen Thi Nha Linh 20210526" userId="9cc47c6c-23e1-40d6-9639-f77c85506811" providerId="ADAL" clId="{9E23B23C-AD62-4880-9ADE-84106CCB1420}" dt="2025-07-06T04:53:52.613" v="11690" actId="478"/>
          <ac:picMkLst>
            <pc:docMk/>
            <pc:sldMk cId="1244071143" sldId="471"/>
            <ac:picMk id="22" creationId="{9FFF1F51-0271-EEE2-312D-C443F9D6C9D8}"/>
          </ac:picMkLst>
        </pc:picChg>
        <pc:picChg chg="add del mod modCrop">
          <ac:chgData name="Nguyen Thi Nha Linh 20210526" userId="9cc47c6c-23e1-40d6-9639-f77c85506811" providerId="ADAL" clId="{9E23B23C-AD62-4880-9ADE-84106CCB1420}" dt="2025-07-06T05:18:21.546" v="11767" actId="478"/>
          <ac:picMkLst>
            <pc:docMk/>
            <pc:sldMk cId="1244071143" sldId="471"/>
            <ac:picMk id="25" creationId="{A33BD0CD-7262-29C2-13B2-DE92CCD265D9}"/>
          </ac:picMkLst>
        </pc:picChg>
        <pc:picChg chg="add del mod modCrop">
          <ac:chgData name="Nguyen Thi Nha Linh 20210526" userId="9cc47c6c-23e1-40d6-9639-f77c85506811" providerId="ADAL" clId="{9E23B23C-AD62-4880-9ADE-84106CCB1420}" dt="2025-07-06T05:18:21.546" v="11767" actId="478"/>
          <ac:picMkLst>
            <pc:docMk/>
            <pc:sldMk cId="1244071143" sldId="471"/>
            <ac:picMk id="26" creationId="{733CDA9B-D8E3-2FE2-4CE8-B41DB1CCCCB9}"/>
          </ac:picMkLst>
        </pc:picChg>
        <pc:picChg chg="add del mod modCrop">
          <ac:chgData name="Nguyen Thi Nha Linh 20210526" userId="9cc47c6c-23e1-40d6-9639-f77c85506811" providerId="ADAL" clId="{9E23B23C-AD62-4880-9ADE-84106CCB1420}" dt="2025-07-06T04:58:15.895" v="11723" actId="478"/>
          <ac:picMkLst>
            <pc:docMk/>
            <pc:sldMk cId="1244071143" sldId="471"/>
            <ac:picMk id="28" creationId="{36ECD683-2AB8-8D0C-D5E1-ED73B2A3B61E}"/>
          </ac:picMkLst>
        </pc:picChg>
        <pc:picChg chg="add del mod">
          <ac:chgData name="Nguyen Thi Nha Linh 20210526" userId="9cc47c6c-23e1-40d6-9639-f77c85506811" providerId="ADAL" clId="{9E23B23C-AD62-4880-9ADE-84106CCB1420}" dt="2025-07-06T05:18:21.546" v="11767" actId="478"/>
          <ac:picMkLst>
            <pc:docMk/>
            <pc:sldMk cId="1244071143" sldId="471"/>
            <ac:picMk id="30" creationId="{D790E5B2-9299-0A59-5EFF-2861FC8D7EB8}"/>
          </ac:picMkLst>
        </pc:picChg>
        <pc:picChg chg="add mod">
          <ac:chgData name="Nguyen Thi Nha Linh 20210526" userId="9cc47c6c-23e1-40d6-9639-f77c85506811" providerId="ADAL" clId="{9E23B23C-AD62-4880-9ADE-84106CCB1420}" dt="2025-07-06T05:30:31.615" v="11815" actId="1076"/>
          <ac:picMkLst>
            <pc:docMk/>
            <pc:sldMk cId="1244071143" sldId="471"/>
            <ac:picMk id="36" creationId="{4AC4F745-65CD-B37E-9B36-D2EDF97B77F4}"/>
          </ac:picMkLst>
        </pc:picChg>
        <pc:picChg chg="add mod">
          <ac:chgData name="Nguyen Thi Nha Linh 20210526" userId="9cc47c6c-23e1-40d6-9639-f77c85506811" providerId="ADAL" clId="{9E23B23C-AD62-4880-9ADE-84106CCB1420}" dt="2025-07-06T05:30:31.615" v="11815" actId="1076"/>
          <ac:picMkLst>
            <pc:docMk/>
            <pc:sldMk cId="1244071143" sldId="471"/>
            <ac:picMk id="38" creationId="{9C7B27FB-1B69-0993-925A-CA71B31352FF}"/>
          </ac:picMkLst>
        </pc:picChg>
        <pc:picChg chg="add mod">
          <ac:chgData name="Nguyen Thi Nha Linh 20210526" userId="9cc47c6c-23e1-40d6-9639-f77c85506811" providerId="ADAL" clId="{9E23B23C-AD62-4880-9ADE-84106CCB1420}" dt="2025-07-06T05:30:31.615" v="11815" actId="1076"/>
          <ac:picMkLst>
            <pc:docMk/>
            <pc:sldMk cId="1244071143" sldId="471"/>
            <ac:picMk id="40" creationId="{93907CA6-6722-1050-B744-A8AA81B777B4}"/>
          </ac:picMkLst>
        </pc:picChg>
        <pc:picChg chg="add mod">
          <ac:chgData name="Nguyen Thi Nha Linh 20210526" userId="9cc47c6c-23e1-40d6-9639-f77c85506811" providerId="ADAL" clId="{9E23B23C-AD62-4880-9ADE-84106CCB1420}" dt="2025-07-06T05:30:31.615" v="11815" actId="1076"/>
          <ac:picMkLst>
            <pc:docMk/>
            <pc:sldMk cId="1244071143" sldId="471"/>
            <ac:picMk id="42" creationId="{C4E2D848-1AA2-45AE-1362-922121830A3D}"/>
          </ac:picMkLst>
        </pc:picChg>
        <pc:picChg chg="add mod">
          <ac:chgData name="Nguyen Thi Nha Linh 20210526" userId="9cc47c6c-23e1-40d6-9639-f77c85506811" providerId="ADAL" clId="{9E23B23C-AD62-4880-9ADE-84106CCB1420}" dt="2025-07-06T05:29:57.317" v="11801" actId="1076"/>
          <ac:picMkLst>
            <pc:docMk/>
            <pc:sldMk cId="1244071143" sldId="471"/>
            <ac:picMk id="44" creationId="{5DD05D61-3EF4-154A-696A-41C6F2E2821B}"/>
          </ac:picMkLst>
        </pc:picChg>
        <pc:picChg chg="add mod">
          <ac:chgData name="Nguyen Thi Nha Linh 20210526" userId="9cc47c6c-23e1-40d6-9639-f77c85506811" providerId="ADAL" clId="{9E23B23C-AD62-4880-9ADE-84106CCB1420}" dt="2025-07-06T05:30:01.944" v="11802" actId="1076"/>
          <ac:picMkLst>
            <pc:docMk/>
            <pc:sldMk cId="1244071143" sldId="471"/>
            <ac:picMk id="46" creationId="{AEB27347-990C-EDF9-8736-008FC990552C}"/>
          </ac:picMkLst>
        </pc:picChg>
        <pc:cxnChg chg="add del mod">
          <ac:chgData name="Nguyen Thi Nha Linh 20210526" userId="9cc47c6c-23e1-40d6-9639-f77c85506811" providerId="ADAL" clId="{9E23B23C-AD62-4880-9ADE-84106CCB1420}" dt="2025-07-05T05:00:27.770" v="11620" actId="478"/>
          <ac:cxnSpMkLst>
            <pc:docMk/>
            <pc:sldMk cId="1244071143" sldId="471"/>
            <ac:cxnSpMk id="21" creationId="{AB83A5D9-BE3D-8B6D-82ED-57AF5D62D2DD}"/>
          </ac:cxnSpMkLst>
        </pc:cxnChg>
        <pc:cxnChg chg="add del mod">
          <ac:chgData name="Nguyen Thi Nha Linh 20210526" userId="9cc47c6c-23e1-40d6-9639-f77c85506811" providerId="ADAL" clId="{9E23B23C-AD62-4880-9ADE-84106CCB1420}" dt="2025-07-05T05:00:27.770" v="11620" actId="478"/>
          <ac:cxnSpMkLst>
            <pc:docMk/>
            <pc:sldMk cId="1244071143" sldId="471"/>
            <ac:cxnSpMk id="23" creationId="{F0DF5A45-5359-9D4F-2637-B5F28744A6B0}"/>
          </ac:cxnSpMkLst>
        </pc:cxnChg>
        <pc:cxnChg chg="add del mod">
          <ac:chgData name="Nguyen Thi Nha Linh 20210526" userId="9cc47c6c-23e1-40d6-9639-f77c85506811" providerId="ADAL" clId="{9E23B23C-AD62-4880-9ADE-84106CCB1420}" dt="2025-07-06T05:18:24.244" v="11768" actId="478"/>
          <ac:cxnSpMkLst>
            <pc:docMk/>
            <pc:sldMk cId="1244071143" sldId="471"/>
            <ac:cxnSpMk id="33" creationId="{FB153E16-C3F7-355F-213D-48CB60848838}"/>
          </ac:cxnSpMkLst>
        </pc:cxnChg>
      </pc:sldChg>
      <pc:sldChg chg="add del">
        <pc:chgData name="Nguyen Thi Nha Linh 20210526" userId="9cc47c6c-23e1-40d6-9639-f77c85506811" providerId="ADAL" clId="{9E23B23C-AD62-4880-9ADE-84106CCB1420}" dt="2025-06-26T14:16:08.537" v="1591"/>
        <pc:sldMkLst>
          <pc:docMk/>
          <pc:sldMk cId="2732706290" sldId="471"/>
        </pc:sldMkLst>
      </pc:sldChg>
      <pc:sldChg chg="addSp delSp modSp add mod ord delAnim modShow modNotesTx">
        <pc:chgData name="Nguyen Thi Nha Linh 20210526" userId="9cc47c6c-23e1-40d6-9639-f77c85506811" providerId="ADAL" clId="{9E23B23C-AD62-4880-9ADE-84106CCB1420}" dt="2025-07-02T16:14:30.069" v="11514" actId="20577"/>
        <pc:sldMkLst>
          <pc:docMk/>
          <pc:sldMk cId="3560438375" sldId="472"/>
        </pc:sldMkLst>
        <pc:picChg chg="add mod">
          <ac:chgData name="Nguyen Thi Nha Linh 20210526" userId="9cc47c6c-23e1-40d6-9639-f77c85506811" providerId="ADAL" clId="{9E23B23C-AD62-4880-9ADE-84106CCB1420}" dt="2025-07-02T15:53:29.945" v="11508" actId="1076"/>
          <ac:picMkLst>
            <pc:docMk/>
            <pc:sldMk cId="3560438375" sldId="472"/>
            <ac:picMk id="3" creationId="{A29F05BE-41F2-3A91-A77A-21EE41C70F54}"/>
          </ac:picMkLst>
        </pc:picChg>
        <pc:picChg chg="add mod">
          <ac:chgData name="Nguyen Thi Nha Linh 20210526" userId="9cc47c6c-23e1-40d6-9639-f77c85506811" providerId="ADAL" clId="{9E23B23C-AD62-4880-9ADE-84106CCB1420}" dt="2025-07-02T15:54:34.889" v="11512" actId="14100"/>
          <ac:picMkLst>
            <pc:docMk/>
            <pc:sldMk cId="3560438375" sldId="472"/>
            <ac:picMk id="8" creationId="{92C4D391-4EF0-969F-C1A7-69822B1386C0}"/>
          </ac:picMkLst>
        </pc:picChg>
      </pc:sldChg>
      <pc:sldChg chg="add del ord">
        <pc:chgData name="Nguyen Thi Nha Linh 20210526" userId="9cc47c6c-23e1-40d6-9639-f77c85506811" providerId="ADAL" clId="{9E23B23C-AD62-4880-9ADE-84106CCB1420}" dt="2025-07-06T08:23:52.931" v="12572" actId="47"/>
        <pc:sldMkLst>
          <pc:docMk/>
          <pc:sldMk cId="1831876788" sldId="473"/>
        </pc:sldMkLst>
      </pc:sldChg>
      <pc:sldChg chg="addSp modSp add mod ord">
        <pc:chgData name="Nguyen Thi Nha Linh 20210526" userId="9cc47c6c-23e1-40d6-9639-f77c85506811" providerId="ADAL" clId="{9E23B23C-AD62-4880-9ADE-84106CCB1420}" dt="2025-07-06T17:15:45.094" v="12986" actId="5793"/>
        <pc:sldMkLst>
          <pc:docMk/>
          <pc:sldMk cId="344674614" sldId="474"/>
        </pc:sldMkLst>
        <pc:spChg chg="add mod">
          <ac:chgData name="Nguyen Thi Nha Linh 20210526" userId="9cc47c6c-23e1-40d6-9639-f77c85506811" providerId="ADAL" clId="{9E23B23C-AD62-4880-9ADE-84106CCB1420}" dt="2025-07-06T17:15:45.094" v="12986" actId="5793"/>
          <ac:spMkLst>
            <pc:docMk/>
            <pc:sldMk cId="344674614" sldId="474"/>
            <ac:spMk id="3" creationId="{597DFB46-B969-B558-FA79-38D775A80DAC}"/>
          </ac:spMkLst>
        </pc:spChg>
        <pc:spChg chg="mod">
          <ac:chgData name="Nguyen Thi Nha Linh 20210526" userId="9cc47c6c-23e1-40d6-9639-f77c85506811" providerId="ADAL" clId="{9E23B23C-AD62-4880-9ADE-84106CCB1420}" dt="2025-07-06T05:34:06.756" v="11846" actId="1076"/>
          <ac:spMkLst>
            <pc:docMk/>
            <pc:sldMk cId="344674614" sldId="474"/>
            <ac:spMk id="31" creationId="{B0A1CFAF-5F1C-D5F0-9428-7F108E78FDD5}"/>
          </ac:spMkLst>
        </pc:spChg>
        <pc:picChg chg="mod">
          <ac:chgData name="Nguyen Thi Nha Linh 20210526" userId="9cc47c6c-23e1-40d6-9639-f77c85506811" providerId="ADAL" clId="{9E23B23C-AD62-4880-9ADE-84106CCB1420}" dt="2025-07-06T05:34:15.483" v="11848" actId="1076"/>
          <ac:picMkLst>
            <pc:docMk/>
            <pc:sldMk cId="344674614" sldId="474"/>
            <ac:picMk id="25" creationId="{29490DDE-42C4-D85D-5FE0-308A71197CFA}"/>
          </ac:picMkLst>
        </pc:picChg>
        <pc:picChg chg="mod">
          <ac:chgData name="Nguyen Thi Nha Linh 20210526" userId="9cc47c6c-23e1-40d6-9639-f77c85506811" providerId="ADAL" clId="{9E23B23C-AD62-4880-9ADE-84106CCB1420}" dt="2025-07-06T05:34:06.756" v="11846" actId="1076"/>
          <ac:picMkLst>
            <pc:docMk/>
            <pc:sldMk cId="344674614" sldId="474"/>
            <ac:picMk id="26" creationId="{FC25C3AB-5A06-4B96-49BA-BFBEE9DD86F1}"/>
          </ac:picMkLst>
        </pc:picChg>
        <pc:picChg chg="mod">
          <ac:chgData name="Nguyen Thi Nha Linh 20210526" userId="9cc47c6c-23e1-40d6-9639-f77c85506811" providerId="ADAL" clId="{9E23B23C-AD62-4880-9ADE-84106CCB1420}" dt="2025-07-06T05:31:28.814" v="11821" actId="1076"/>
          <ac:picMkLst>
            <pc:docMk/>
            <pc:sldMk cId="344674614" sldId="474"/>
            <ac:picMk id="30" creationId="{E1A5BB7E-0A2F-E196-B09E-E3649D760983}"/>
          </ac:picMkLst>
        </pc:picChg>
        <pc:cxnChg chg="mod">
          <ac:chgData name="Nguyen Thi Nha Linh 20210526" userId="9cc47c6c-23e1-40d6-9639-f77c85506811" providerId="ADAL" clId="{9E23B23C-AD62-4880-9ADE-84106CCB1420}" dt="2025-07-06T05:34:10.592" v="11847" actId="14100"/>
          <ac:cxnSpMkLst>
            <pc:docMk/>
            <pc:sldMk cId="344674614" sldId="474"/>
            <ac:cxnSpMk id="33" creationId="{678B57E9-C9B8-03AF-FA77-91CF7B0930FF}"/>
          </ac:cxnSpMkLst>
        </pc:cxnChg>
      </pc:sldChg>
      <pc:sldChg chg="add del">
        <pc:chgData name="Nguyen Thi Nha Linh 20210526" userId="9cc47c6c-23e1-40d6-9639-f77c85506811" providerId="ADAL" clId="{9E23B23C-AD62-4880-9ADE-84106CCB1420}" dt="2025-07-05T05:00:50.727" v="11643"/>
        <pc:sldMkLst>
          <pc:docMk/>
          <pc:sldMk cId="393055177" sldId="474"/>
        </pc:sldMkLst>
      </pc:sldChg>
      <pc:sldChg chg="addSp delSp modSp add mod ord modAnim">
        <pc:chgData name="Nguyen Thi Nha Linh 20210526" userId="9cc47c6c-23e1-40d6-9639-f77c85506811" providerId="ADAL" clId="{9E23B23C-AD62-4880-9ADE-84106CCB1420}" dt="2025-07-06T16:50:20.070" v="12978" actId="12"/>
        <pc:sldMkLst>
          <pc:docMk/>
          <pc:sldMk cId="4242690673" sldId="475"/>
        </pc:sldMkLst>
        <pc:spChg chg="del">
          <ac:chgData name="Nguyen Thi Nha Linh 20210526" userId="9cc47c6c-23e1-40d6-9639-f77c85506811" providerId="ADAL" clId="{9E23B23C-AD62-4880-9ADE-84106CCB1420}" dt="2025-07-06T15:52:31.126" v="12776" actId="478"/>
          <ac:spMkLst>
            <pc:docMk/>
            <pc:sldMk cId="4242690673" sldId="475"/>
            <ac:spMk id="3" creationId="{762451B2-B512-B934-22DE-AB6A0DF867D4}"/>
          </ac:spMkLst>
        </pc:spChg>
        <pc:spChg chg="add mod">
          <ac:chgData name="Nguyen Thi Nha Linh 20210526" userId="9cc47c6c-23e1-40d6-9639-f77c85506811" providerId="ADAL" clId="{9E23B23C-AD62-4880-9ADE-84106CCB1420}" dt="2025-07-06T15:52:47.352" v="12778"/>
          <ac:spMkLst>
            <pc:docMk/>
            <pc:sldMk cId="4242690673" sldId="475"/>
            <ac:spMk id="4" creationId="{ADBB1A9C-EBAF-D3BE-9219-2FC7C5167ADB}"/>
          </ac:spMkLst>
        </pc:spChg>
        <pc:spChg chg="add del mod">
          <ac:chgData name="Nguyen Thi Nha Linh 20210526" userId="9cc47c6c-23e1-40d6-9639-f77c85506811" providerId="ADAL" clId="{9E23B23C-AD62-4880-9ADE-84106CCB1420}" dt="2025-07-06T16:50:20.070" v="12978" actId="12"/>
          <ac:spMkLst>
            <pc:docMk/>
            <pc:sldMk cId="4242690673" sldId="475"/>
            <ac:spMk id="6" creationId="{0D836777-423C-BAF5-9D80-0F7C4613F64D}"/>
          </ac:spMkLst>
        </pc:spChg>
        <pc:spChg chg="add del mod">
          <ac:chgData name="Nguyen Thi Nha Linh 20210526" userId="9cc47c6c-23e1-40d6-9639-f77c85506811" providerId="ADAL" clId="{9E23B23C-AD62-4880-9ADE-84106CCB1420}" dt="2025-07-06T16:13:52.432" v="12871" actId="478"/>
          <ac:spMkLst>
            <pc:docMk/>
            <pc:sldMk cId="4242690673" sldId="475"/>
            <ac:spMk id="7" creationId="{4F6B913C-1928-958E-D2FB-D1B1390F4A1C}"/>
          </ac:spMkLst>
        </pc:spChg>
        <pc:spChg chg="add mod">
          <ac:chgData name="Nguyen Thi Nha Linh 20210526" userId="9cc47c6c-23e1-40d6-9639-f77c85506811" providerId="ADAL" clId="{9E23B23C-AD62-4880-9ADE-84106CCB1420}" dt="2025-07-06T16:15:02.534" v="12909" actId="1076"/>
          <ac:spMkLst>
            <pc:docMk/>
            <pc:sldMk cId="4242690673" sldId="475"/>
            <ac:spMk id="8" creationId="{6C5005BC-54E6-4A75-38AA-908D4AD13FBA}"/>
          </ac:spMkLst>
        </pc:spChg>
        <pc:spChg chg="del">
          <ac:chgData name="Nguyen Thi Nha Linh 20210526" userId="9cc47c6c-23e1-40d6-9639-f77c85506811" providerId="ADAL" clId="{9E23B23C-AD62-4880-9ADE-84106CCB1420}" dt="2025-07-06T15:52:33.375" v="12777" actId="478"/>
          <ac:spMkLst>
            <pc:docMk/>
            <pc:sldMk cId="4242690673" sldId="475"/>
            <ac:spMk id="31" creationId="{D43B4452-0015-EA46-729A-EEE95B368D60}"/>
          </ac:spMkLst>
        </pc:spChg>
        <pc:picChg chg="del">
          <ac:chgData name="Nguyen Thi Nha Linh 20210526" userId="9cc47c6c-23e1-40d6-9639-f77c85506811" providerId="ADAL" clId="{9E23B23C-AD62-4880-9ADE-84106CCB1420}" dt="2025-07-06T15:52:31.126" v="12776" actId="478"/>
          <ac:picMkLst>
            <pc:docMk/>
            <pc:sldMk cId="4242690673" sldId="475"/>
            <ac:picMk id="25" creationId="{8CF49679-EA6D-D80B-6844-45ED92898101}"/>
          </ac:picMkLst>
        </pc:picChg>
        <pc:picChg chg="del">
          <ac:chgData name="Nguyen Thi Nha Linh 20210526" userId="9cc47c6c-23e1-40d6-9639-f77c85506811" providerId="ADAL" clId="{9E23B23C-AD62-4880-9ADE-84106CCB1420}" dt="2025-07-06T15:52:31.126" v="12776" actId="478"/>
          <ac:picMkLst>
            <pc:docMk/>
            <pc:sldMk cId="4242690673" sldId="475"/>
            <ac:picMk id="26" creationId="{DA36B1D7-9B3A-92B0-DEE5-78CA165BD2D6}"/>
          </ac:picMkLst>
        </pc:picChg>
        <pc:picChg chg="del">
          <ac:chgData name="Nguyen Thi Nha Linh 20210526" userId="9cc47c6c-23e1-40d6-9639-f77c85506811" providerId="ADAL" clId="{9E23B23C-AD62-4880-9ADE-84106CCB1420}" dt="2025-07-06T15:52:31.126" v="12776" actId="478"/>
          <ac:picMkLst>
            <pc:docMk/>
            <pc:sldMk cId="4242690673" sldId="475"/>
            <ac:picMk id="30" creationId="{786FC472-28C9-6D9F-27BA-E35A3A645F9D}"/>
          </ac:picMkLst>
        </pc:picChg>
        <pc:cxnChg chg="del">
          <ac:chgData name="Nguyen Thi Nha Linh 20210526" userId="9cc47c6c-23e1-40d6-9639-f77c85506811" providerId="ADAL" clId="{9E23B23C-AD62-4880-9ADE-84106CCB1420}" dt="2025-07-06T15:52:33.375" v="12777" actId="478"/>
          <ac:cxnSpMkLst>
            <pc:docMk/>
            <pc:sldMk cId="4242690673" sldId="475"/>
            <ac:cxnSpMk id="33" creationId="{B2A1683C-D6DD-CA26-09BA-DB0E198C74A9}"/>
          </ac:cxnSpMkLst>
        </pc:cxnChg>
      </pc:sldChg>
    </pc:docChg>
  </pc:docChgLst>
  <pc:docChgLst>
    <pc:chgData name="Nguyen Thi Nha Linh 20210526" userId="9cc47c6c-23e1-40d6-9639-f77c85506811" providerId="ADAL" clId="{C5B8055A-7DF9-4D5A-8834-58CCCB187F9F}"/>
    <pc:docChg chg="undo redo custSel addSld delSld modSld sldOrd">
      <pc:chgData name="Nguyen Thi Nha Linh 20210526" userId="9cc47c6c-23e1-40d6-9639-f77c85506811" providerId="ADAL" clId="{C5B8055A-7DF9-4D5A-8834-58CCCB187F9F}" dt="2025-06-25T15:47:13.955" v="6422" actId="20577"/>
      <pc:docMkLst>
        <pc:docMk/>
      </pc:docMkLst>
      <pc:sldChg chg="add del">
        <pc:chgData name="Nguyen Thi Nha Linh 20210526" userId="9cc47c6c-23e1-40d6-9639-f77c85506811" providerId="ADAL" clId="{C5B8055A-7DF9-4D5A-8834-58CCCB187F9F}" dt="2025-06-23T02:27:19.667" v="1231" actId="47"/>
        <pc:sldMkLst>
          <pc:docMk/>
          <pc:sldMk cId="743172911" sldId="257"/>
        </pc:sldMkLst>
      </pc:sldChg>
      <pc:sldChg chg="modSp mod">
        <pc:chgData name="Nguyen Thi Nha Linh 20210526" userId="9cc47c6c-23e1-40d6-9639-f77c85506811" providerId="ADAL" clId="{C5B8055A-7DF9-4D5A-8834-58CCCB187F9F}" dt="2025-06-22T16:32:23.037" v="600" actId="20577"/>
        <pc:sldMkLst>
          <pc:docMk/>
          <pc:sldMk cId="531461732" sldId="320"/>
        </pc:sldMkLst>
        <pc:spChg chg="mod">
          <ac:chgData name="Nguyen Thi Nha Linh 20210526" userId="9cc47c6c-23e1-40d6-9639-f77c85506811" providerId="ADAL" clId="{C5B8055A-7DF9-4D5A-8834-58CCCB187F9F}" dt="2025-06-22T16:32:23.037" v="600" actId="20577"/>
          <ac:spMkLst>
            <pc:docMk/>
            <pc:sldMk cId="531461732" sldId="320"/>
            <ac:spMk id="223" creationId="{00000000-0000-0000-0000-000000000000}"/>
          </ac:spMkLst>
        </pc:spChg>
      </pc:sldChg>
      <pc:sldChg chg="modSp mod">
        <pc:chgData name="Nguyen Thi Nha Linh 20210526" userId="9cc47c6c-23e1-40d6-9639-f77c85506811" providerId="ADAL" clId="{C5B8055A-7DF9-4D5A-8834-58CCCB187F9F}" dt="2025-06-22T16:32:27.987" v="603" actId="20577"/>
        <pc:sldMkLst>
          <pc:docMk/>
          <pc:sldMk cId="714729374" sldId="325"/>
        </pc:sldMkLst>
        <pc:spChg chg="mod">
          <ac:chgData name="Nguyen Thi Nha Linh 20210526" userId="9cc47c6c-23e1-40d6-9639-f77c85506811" providerId="ADAL" clId="{C5B8055A-7DF9-4D5A-8834-58CCCB187F9F}" dt="2025-06-22T16:32:27.987" v="603" actId="20577"/>
          <ac:spMkLst>
            <pc:docMk/>
            <pc:sldMk cId="714729374" sldId="325"/>
            <ac:spMk id="270" creationId="{00000000-0000-0000-0000-000000000000}"/>
          </ac:spMkLst>
        </pc:spChg>
      </pc:sldChg>
      <pc:sldChg chg="addSp delSp modSp mod ord">
        <pc:chgData name="Nguyen Thi Nha Linh 20210526" userId="9cc47c6c-23e1-40d6-9639-f77c85506811" providerId="ADAL" clId="{C5B8055A-7DF9-4D5A-8834-58CCCB187F9F}" dt="2025-06-23T09:45:06.467" v="5374" actId="108"/>
        <pc:sldMkLst>
          <pc:docMk/>
          <pc:sldMk cId="4223984625" sldId="357"/>
        </pc:sldMkLst>
        <pc:spChg chg="mod">
          <ac:chgData name="Nguyen Thi Nha Linh 20210526" userId="9cc47c6c-23e1-40d6-9639-f77c85506811" providerId="ADAL" clId="{C5B8055A-7DF9-4D5A-8834-58CCCB187F9F}" dt="2025-06-23T09:45:06.467" v="5374" actId="108"/>
          <ac:spMkLst>
            <pc:docMk/>
            <pc:sldMk cId="4223984625" sldId="357"/>
            <ac:spMk id="2" creationId="{EF9B3AB5-95DF-4273-871C-843529DB7255}"/>
          </ac:spMkLst>
        </pc:spChg>
        <pc:spChg chg="add mod">
          <ac:chgData name="Nguyen Thi Nha Linh 20210526" userId="9cc47c6c-23e1-40d6-9639-f77c85506811" providerId="ADAL" clId="{C5B8055A-7DF9-4D5A-8834-58CCCB187F9F}" dt="2025-06-21T07:42:03.159" v="134" actId="2710"/>
          <ac:spMkLst>
            <pc:docMk/>
            <pc:sldMk cId="4223984625" sldId="357"/>
            <ac:spMk id="12" creationId="{42C68934-9404-820B-05A9-B2887A07F40E}"/>
          </ac:spMkLst>
        </pc:spChg>
      </pc:sldChg>
      <pc:sldChg chg="addSp delSp modSp mod ord modAnim">
        <pc:chgData name="Nguyen Thi Nha Linh 20210526" userId="9cc47c6c-23e1-40d6-9639-f77c85506811" providerId="ADAL" clId="{C5B8055A-7DF9-4D5A-8834-58CCCB187F9F}" dt="2025-06-23T11:39:37.121" v="6418"/>
        <pc:sldMkLst>
          <pc:docMk/>
          <pc:sldMk cId="2808954830" sldId="362"/>
        </pc:sldMkLst>
      </pc:sldChg>
      <pc:sldChg chg="modSp mod">
        <pc:chgData name="Nguyen Thi Nha Linh 20210526" userId="9cc47c6c-23e1-40d6-9639-f77c85506811" providerId="ADAL" clId="{C5B8055A-7DF9-4D5A-8834-58CCCB187F9F}" dt="2025-06-23T11:37:08.159" v="6390" actId="20577"/>
        <pc:sldMkLst>
          <pc:docMk/>
          <pc:sldMk cId="1632493512" sldId="418"/>
        </pc:sldMkLst>
        <pc:spChg chg="mod">
          <ac:chgData name="Nguyen Thi Nha Linh 20210526" userId="9cc47c6c-23e1-40d6-9639-f77c85506811" providerId="ADAL" clId="{C5B8055A-7DF9-4D5A-8834-58CCCB187F9F}" dt="2025-06-23T08:50:00.060" v="4985" actId="14100"/>
          <ac:spMkLst>
            <pc:docMk/>
            <pc:sldMk cId="1632493512" sldId="418"/>
            <ac:spMk id="523" creationId="{00000000-0000-0000-0000-000000000000}"/>
          </ac:spMkLst>
        </pc:spChg>
        <pc:spChg chg="mod">
          <ac:chgData name="Nguyen Thi Nha Linh 20210526" userId="9cc47c6c-23e1-40d6-9639-f77c85506811" providerId="ADAL" clId="{C5B8055A-7DF9-4D5A-8834-58CCCB187F9F}" dt="2025-06-23T11:37:08.159" v="6390" actId="20577"/>
          <ac:spMkLst>
            <pc:docMk/>
            <pc:sldMk cId="1632493512" sldId="418"/>
            <ac:spMk id="525" creationId="{00000000-0000-0000-0000-000000000000}"/>
          </ac:spMkLst>
        </pc:spChg>
      </pc:sldChg>
      <pc:sldChg chg="modSp mod">
        <pc:chgData name="Nguyen Thi Nha Linh 20210526" userId="9cc47c6c-23e1-40d6-9639-f77c85506811" providerId="ADAL" clId="{C5B8055A-7DF9-4D5A-8834-58CCCB187F9F}" dt="2025-06-23T11:37:11.901" v="6393" actId="20577"/>
        <pc:sldMkLst>
          <pc:docMk/>
          <pc:sldMk cId="2383756538" sldId="420"/>
        </pc:sldMkLst>
        <pc:spChg chg="mod">
          <ac:chgData name="Nguyen Thi Nha Linh 20210526" userId="9cc47c6c-23e1-40d6-9639-f77c85506811" providerId="ADAL" clId="{C5B8055A-7DF9-4D5A-8834-58CCCB187F9F}" dt="2025-06-23T08:50:10.587" v="4986" actId="12"/>
          <ac:spMkLst>
            <pc:docMk/>
            <pc:sldMk cId="2383756538" sldId="420"/>
            <ac:spMk id="523" creationId="{00000000-0000-0000-0000-000000000000}"/>
          </ac:spMkLst>
        </pc:spChg>
        <pc:spChg chg="mod">
          <ac:chgData name="Nguyen Thi Nha Linh 20210526" userId="9cc47c6c-23e1-40d6-9639-f77c85506811" providerId="ADAL" clId="{C5B8055A-7DF9-4D5A-8834-58CCCB187F9F}" dt="2025-06-23T11:37:11.901" v="6393" actId="20577"/>
          <ac:spMkLst>
            <pc:docMk/>
            <pc:sldMk cId="2383756538" sldId="420"/>
            <ac:spMk id="525" creationId="{00000000-0000-0000-0000-000000000000}"/>
          </ac:spMkLst>
        </pc:spChg>
      </pc:sldChg>
      <pc:sldChg chg="addSp delSp modSp mod modAnim">
        <pc:chgData name="Nguyen Thi Nha Linh 20210526" userId="9cc47c6c-23e1-40d6-9639-f77c85506811" providerId="ADAL" clId="{C5B8055A-7DF9-4D5A-8834-58CCCB187F9F}" dt="2025-06-23T11:21:56.944" v="6132"/>
        <pc:sldMkLst>
          <pc:docMk/>
          <pc:sldMk cId="1184941541" sldId="430"/>
        </pc:sldMkLst>
        <pc:spChg chg="add mod">
          <ac:chgData name="Nguyen Thi Nha Linh 20210526" userId="9cc47c6c-23e1-40d6-9639-f77c85506811" providerId="ADAL" clId="{C5B8055A-7DF9-4D5A-8834-58CCCB187F9F}" dt="2025-06-22T16:43:53.011" v="621" actId="14100"/>
          <ac:spMkLst>
            <pc:docMk/>
            <pc:sldMk cId="1184941541" sldId="430"/>
            <ac:spMk id="3" creationId="{7865E439-408A-1CFB-B486-5CAEB765736E}"/>
          </ac:spMkLst>
        </pc:spChg>
        <pc:spChg chg="mod">
          <ac:chgData name="Nguyen Thi Nha Linh 20210526" userId="9cc47c6c-23e1-40d6-9639-f77c85506811" providerId="ADAL" clId="{C5B8055A-7DF9-4D5A-8834-58CCCB187F9F}" dt="2025-06-22T16:43:35.354" v="617" actId="122"/>
          <ac:spMkLst>
            <pc:docMk/>
            <pc:sldMk cId="1184941541" sldId="430"/>
            <ac:spMk id="8" creationId="{4501F9A2-0B49-67C4-9D77-702821ABFECE}"/>
          </ac:spMkLst>
        </pc:spChg>
        <pc:spChg chg="mod">
          <ac:chgData name="Nguyen Thi Nha Linh 20210526" userId="9cc47c6c-23e1-40d6-9639-f77c85506811" providerId="ADAL" clId="{C5B8055A-7DF9-4D5A-8834-58CCCB187F9F}" dt="2025-06-22T16:43:45.698" v="620" actId="1076"/>
          <ac:spMkLst>
            <pc:docMk/>
            <pc:sldMk cId="1184941541" sldId="430"/>
            <ac:spMk id="9" creationId="{6158DC38-D1B5-E983-4415-05C94037E3AA}"/>
          </ac:spMkLst>
        </pc:spChg>
        <pc:spChg chg="mod">
          <ac:chgData name="Nguyen Thi Nha Linh 20210526" userId="9cc47c6c-23e1-40d6-9639-f77c85506811" providerId="ADAL" clId="{C5B8055A-7DF9-4D5A-8834-58CCCB187F9F}" dt="2025-06-22T16:42:44.669" v="610" actId="1076"/>
          <ac:spMkLst>
            <pc:docMk/>
            <pc:sldMk cId="1184941541" sldId="430"/>
            <ac:spMk id="12" creationId="{5E8CB763-A081-C896-374D-ECEFE9B6A8EA}"/>
          </ac:spMkLst>
        </pc:spChg>
        <pc:picChg chg="mod">
          <ac:chgData name="Nguyen Thi Nha Linh 20210526" userId="9cc47c6c-23e1-40d6-9639-f77c85506811" providerId="ADAL" clId="{C5B8055A-7DF9-4D5A-8834-58CCCB187F9F}" dt="2025-06-22T16:42:39.229" v="609" actId="14100"/>
          <ac:picMkLst>
            <pc:docMk/>
            <pc:sldMk cId="1184941541" sldId="430"/>
            <ac:picMk id="4" creationId="{29FA7ACC-494B-8C82-2342-9D59234A4B0D}"/>
          </ac:picMkLst>
        </pc:picChg>
        <pc:picChg chg="add mod">
          <ac:chgData name="Nguyen Thi Nha Linh 20210526" userId="9cc47c6c-23e1-40d6-9639-f77c85506811" providerId="ADAL" clId="{C5B8055A-7DF9-4D5A-8834-58CCCB187F9F}" dt="2025-06-22T16:45:27.935" v="631" actId="1076"/>
          <ac:picMkLst>
            <pc:docMk/>
            <pc:sldMk cId="1184941541" sldId="430"/>
            <ac:picMk id="6" creationId="{36ACB840-5223-89AC-D05C-93D5AB85C9CE}"/>
          </ac:picMkLst>
        </pc:picChg>
        <pc:picChg chg="add mod">
          <ac:chgData name="Nguyen Thi Nha Linh 20210526" userId="9cc47c6c-23e1-40d6-9639-f77c85506811" providerId="ADAL" clId="{C5B8055A-7DF9-4D5A-8834-58CCCB187F9F}" dt="2025-06-22T16:45:13.992" v="627" actId="1076"/>
          <ac:picMkLst>
            <pc:docMk/>
            <pc:sldMk cId="1184941541" sldId="430"/>
            <ac:picMk id="10" creationId="{7DEEE414-32D3-7396-CC74-B3EC654D8511}"/>
          </ac:picMkLst>
        </pc:picChg>
        <pc:picChg chg="mod">
          <ac:chgData name="Nguyen Thi Nha Linh 20210526" userId="9cc47c6c-23e1-40d6-9639-f77c85506811" providerId="ADAL" clId="{C5B8055A-7DF9-4D5A-8834-58CCCB187F9F}" dt="2025-06-22T16:45:26.454" v="630" actId="1076"/>
          <ac:picMkLst>
            <pc:docMk/>
            <pc:sldMk cId="1184941541" sldId="430"/>
            <ac:picMk id="14" creationId="{EEEF05F9-7FEC-5778-7AA0-3650E7B0C481}"/>
          </ac:picMkLst>
        </pc:picChg>
        <pc:picChg chg="mod">
          <ac:chgData name="Nguyen Thi Nha Linh 20210526" userId="9cc47c6c-23e1-40d6-9639-f77c85506811" providerId="ADAL" clId="{C5B8055A-7DF9-4D5A-8834-58CCCB187F9F}" dt="2025-06-22T16:45:24.821" v="629" actId="1076"/>
          <ac:picMkLst>
            <pc:docMk/>
            <pc:sldMk cId="1184941541" sldId="430"/>
            <ac:picMk id="16" creationId="{E731E3F2-E9B1-447A-83DC-8D69F803A95F}"/>
          </ac:picMkLst>
        </pc:picChg>
      </pc:sldChg>
      <pc:sldChg chg="addSp delSp modSp del mod ord">
        <pc:chgData name="Nguyen Thi Nha Linh 20210526" userId="9cc47c6c-23e1-40d6-9639-f77c85506811" providerId="ADAL" clId="{C5B8055A-7DF9-4D5A-8834-58CCCB187F9F}" dt="2025-06-23T03:00:18.482" v="1589" actId="47"/>
        <pc:sldMkLst>
          <pc:docMk/>
          <pc:sldMk cId="4240188340" sldId="432"/>
        </pc:sldMkLst>
      </pc:sldChg>
      <pc:sldChg chg="addSp delSp modSp mod delAnim modAnim">
        <pc:chgData name="Nguyen Thi Nha Linh 20210526" userId="9cc47c6c-23e1-40d6-9639-f77c85506811" providerId="ADAL" clId="{C5B8055A-7DF9-4D5A-8834-58CCCB187F9F}" dt="2025-06-23T11:35:56.685" v="6371" actId="20577"/>
        <pc:sldMkLst>
          <pc:docMk/>
          <pc:sldMk cId="647575523" sldId="433"/>
        </pc:sldMkLst>
        <pc:spChg chg="add mod">
          <ac:chgData name="Nguyen Thi Nha Linh 20210526" userId="9cc47c6c-23e1-40d6-9639-f77c85506811" providerId="ADAL" clId="{C5B8055A-7DF9-4D5A-8834-58CCCB187F9F}" dt="2025-06-23T07:05:53.572" v="3687" actId="1076"/>
          <ac:spMkLst>
            <pc:docMk/>
            <pc:sldMk cId="647575523" sldId="433"/>
            <ac:spMk id="2" creationId="{3073467F-0C8F-6052-DF4A-8AA604CA247D}"/>
          </ac:spMkLst>
        </pc:spChg>
        <pc:spChg chg="add mod ord topLvl">
          <ac:chgData name="Nguyen Thi Nha Linh 20210526" userId="9cc47c6c-23e1-40d6-9639-f77c85506811" providerId="ADAL" clId="{C5B8055A-7DF9-4D5A-8834-58CCCB187F9F}" dt="2025-06-23T09:04:14.342" v="5054" actId="1076"/>
          <ac:spMkLst>
            <pc:docMk/>
            <pc:sldMk cId="647575523" sldId="433"/>
            <ac:spMk id="4" creationId="{30DF1DB6-4973-0238-822A-98BDDB2B3060}"/>
          </ac:spMkLst>
        </pc:spChg>
        <pc:spChg chg="add mod topLvl">
          <ac:chgData name="Nguyen Thi Nha Linh 20210526" userId="9cc47c6c-23e1-40d6-9639-f77c85506811" providerId="ADAL" clId="{C5B8055A-7DF9-4D5A-8834-58CCCB187F9F}" dt="2025-06-23T09:04:21.047" v="5055" actId="1076"/>
          <ac:spMkLst>
            <pc:docMk/>
            <pc:sldMk cId="647575523" sldId="433"/>
            <ac:spMk id="7" creationId="{71119745-7A35-139B-F92C-69303B66E133}"/>
          </ac:spMkLst>
        </pc:spChg>
        <pc:spChg chg="mod">
          <ac:chgData name="Nguyen Thi Nha Linh 20210526" userId="9cc47c6c-23e1-40d6-9639-f77c85506811" providerId="ADAL" clId="{C5B8055A-7DF9-4D5A-8834-58CCCB187F9F}" dt="2025-06-23T04:57:54.200" v="2765" actId="20577"/>
          <ac:spMkLst>
            <pc:docMk/>
            <pc:sldMk cId="647575523" sldId="433"/>
            <ac:spMk id="10" creationId="{2A1C36A9-C151-BC4B-FF62-5B4C8B303EE4}"/>
          </ac:spMkLst>
        </pc:spChg>
        <pc:spChg chg="add mod">
          <ac:chgData name="Nguyen Thi Nha Linh 20210526" userId="9cc47c6c-23e1-40d6-9639-f77c85506811" providerId="ADAL" clId="{C5B8055A-7DF9-4D5A-8834-58CCCB187F9F}" dt="2025-06-23T09:00:47.908" v="5025" actId="1076"/>
          <ac:spMkLst>
            <pc:docMk/>
            <pc:sldMk cId="647575523" sldId="433"/>
            <ac:spMk id="21" creationId="{8F2A2E17-36F0-E494-66E6-C523986CBF5F}"/>
          </ac:spMkLst>
        </pc:spChg>
        <pc:spChg chg="add mod">
          <ac:chgData name="Nguyen Thi Nha Linh 20210526" userId="9cc47c6c-23e1-40d6-9639-f77c85506811" providerId="ADAL" clId="{C5B8055A-7DF9-4D5A-8834-58CCCB187F9F}" dt="2025-06-23T11:35:56.685" v="6371" actId="20577"/>
          <ac:spMkLst>
            <pc:docMk/>
            <pc:sldMk cId="647575523" sldId="433"/>
            <ac:spMk id="28" creationId="{9E46DA49-37BE-49E3-3A5A-FBCBA89EA68D}"/>
          </ac:spMkLst>
        </pc:spChg>
        <pc:spChg chg="add mod">
          <ac:chgData name="Nguyen Thi Nha Linh 20210526" userId="9cc47c6c-23e1-40d6-9639-f77c85506811" providerId="ADAL" clId="{C5B8055A-7DF9-4D5A-8834-58CCCB187F9F}" dt="2025-06-23T07:13:26.205" v="3783" actId="1076"/>
          <ac:spMkLst>
            <pc:docMk/>
            <pc:sldMk cId="647575523" sldId="433"/>
            <ac:spMk id="32" creationId="{3F9D3F95-98C8-2224-7F13-F029039C0F64}"/>
          </ac:spMkLst>
        </pc:spChg>
        <pc:spChg chg="add mod">
          <ac:chgData name="Nguyen Thi Nha Linh 20210526" userId="9cc47c6c-23e1-40d6-9639-f77c85506811" providerId="ADAL" clId="{C5B8055A-7DF9-4D5A-8834-58CCCB187F9F}" dt="2025-06-23T07:15:41.356" v="3819" actId="1076"/>
          <ac:spMkLst>
            <pc:docMk/>
            <pc:sldMk cId="647575523" sldId="433"/>
            <ac:spMk id="40" creationId="{ED1BEF60-0DF6-2467-A6A7-1D3C96B36DB0}"/>
          </ac:spMkLst>
        </pc:spChg>
        <pc:spChg chg="add mod">
          <ac:chgData name="Nguyen Thi Nha Linh 20210526" userId="9cc47c6c-23e1-40d6-9639-f77c85506811" providerId="ADAL" clId="{C5B8055A-7DF9-4D5A-8834-58CCCB187F9F}" dt="2025-06-23T07:13:26.205" v="3783" actId="1076"/>
          <ac:spMkLst>
            <pc:docMk/>
            <pc:sldMk cId="647575523" sldId="433"/>
            <ac:spMk id="42" creationId="{8A120839-1E41-FDEE-928A-F2AF9A453D55}"/>
          </ac:spMkLst>
        </pc:spChg>
        <pc:spChg chg="add mod">
          <ac:chgData name="Nguyen Thi Nha Linh 20210526" userId="9cc47c6c-23e1-40d6-9639-f77c85506811" providerId="ADAL" clId="{C5B8055A-7DF9-4D5A-8834-58CCCB187F9F}" dt="2025-06-23T07:16:49.406" v="3848" actId="1076"/>
          <ac:spMkLst>
            <pc:docMk/>
            <pc:sldMk cId="647575523" sldId="433"/>
            <ac:spMk id="60" creationId="{E7C6D869-6CD1-ED4A-EDD5-2B74D4DE97D7}"/>
          </ac:spMkLst>
        </pc:spChg>
        <pc:spChg chg="add mod">
          <ac:chgData name="Nguyen Thi Nha Linh 20210526" userId="9cc47c6c-23e1-40d6-9639-f77c85506811" providerId="ADAL" clId="{C5B8055A-7DF9-4D5A-8834-58CCCB187F9F}" dt="2025-06-23T07:17:08.077" v="3853" actId="1076"/>
          <ac:spMkLst>
            <pc:docMk/>
            <pc:sldMk cId="647575523" sldId="433"/>
            <ac:spMk id="61" creationId="{43B03A93-230F-3BE1-52D2-942A752C58EF}"/>
          </ac:spMkLst>
        </pc:spChg>
        <pc:spChg chg="add mod">
          <ac:chgData name="Nguyen Thi Nha Linh 20210526" userId="9cc47c6c-23e1-40d6-9639-f77c85506811" providerId="ADAL" clId="{C5B8055A-7DF9-4D5A-8834-58CCCB187F9F}" dt="2025-06-23T07:17:25.707" v="3867" actId="1076"/>
          <ac:spMkLst>
            <pc:docMk/>
            <pc:sldMk cId="647575523" sldId="433"/>
            <ac:spMk id="62" creationId="{2F93D0B1-7BEC-5B77-28AF-70E9727C571F}"/>
          </ac:spMkLst>
        </pc:spChg>
        <pc:spChg chg="add mod">
          <ac:chgData name="Nguyen Thi Nha Linh 20210526" userId="9cc47c6c-23e1-40d6-9639-f77c85506811" providerId="ADAL" clId="{C5B8055A-7DF9-4D5A-8834-58CCCB187F9F}" dt="2025-06-23T07:17:37.580" v="3878" actId="207"/>
          <ac:spMkLst>
            <pc:docMk/>
            <pc:sldMk cId="647575523" sldId="433"/>
            <ac:spMk id="63" creationId="{BEB33387-DA85-897F-7311-A216B3BDE62E}"/>
          </ac:spMkLst>
        </pc:spChg>
        <pc:spChg chg="mod ord topLvl">
          <ac:chgData name="Nguyen Thi Nha Linh 20210526" userId="9cc47c6c-23e1-40d6-9639-f77c85506811" providerId="ADAL" clId="{C5B8055A-7DF9-4D5A-8834-58CCCB187F9F}" dt="2025-06-23T09:00:42.684" v="5024" actId="1076"/>
          <ac:spMkLst>
            <pc:docMk/>
            <pc:sldMk cId="647575523" sldId="433"/>
            <ac:spMk id="4097" creationId="{9B21ECA6-89E1-69A0-0E8D-DDF6B5737CC8}"/>
          </ac:spMkLst>
        </pc:spChg>
        <pc:spChg chg="mod ord topLvl">
          <ac:chgData name="Nguyen Thi Nha Linh 20210526" userId="9cc47c6c-23e1-40d6-9639-f77c85506811" providerId="ADAL" clId="{C5B8055A-7DF9-4D5A-8834-58CCCB187F9F}" dt="2025-06-23T09:03:32.470" v="5049" actId="207"/>
          <ac:spMkLst>
            <pc:docMk/>
            <pc:sldMk cId="647575523" sldId="433"/>
            <ac:spMk id="4106" creationId="{DDED5AB3-7D83-0FF0-6731-FB2DEBAFAB8D}"/>
          </ac:spMkLst>
        </pc:spChg>
        <pc:picChg chg="add mod modCrop">
          <ac:chgData name="Nguyen Thi Nha Linh 20210526" userId="9cc47c6c-23e1-40d6-9639-f77c85506811" providerId="ADAL" clId="{C5B8055A-7DF9-4D5A-8834-58CCCB187F9F}" dt="2025-06-23T09:01:31.695" v="5033" actId="732"/>
          <ac:picMkLst>
            <pc:docMk/>
            <pc:sldMk cId="647575523" sldId="433"/>
            <ac:picMk id="50" creationId="{0C443831-BB1A-B3DD-5127-A375AE1F01F0}"/>
          </ac:picMkLst>
        </pc:picChg>
        <pc:picChg chg="add mod modCrop">
          <ac:chgData name="Nguyen Thi Nha Linh 20210526" userId="9cc47c6c-23e1-40d6-9639-f77c85506811" providerId="ADAL" clId="{C5B8055A-7DF9-4D5A-8834-58CCCB187F9F}" dt="2025-06-23T09:03:13.996" v="5048" actId="1076"/>
          <ac:picMkLst>
            <pc:docMk/>
            <pc:sldMk cId="647575523" sldId="433"/>
            <ac:picMk id="52" creationId="{DD8F4A38-386D-9297-0A50-22D96DBF779D}"/>
          </ac:picMkLst>
        </pc:picChg>
        <pc:picChg chg="add mod modCrop">
          <ac:chgData name="Nguyen Thi Nha Linh 20210526" userId="9cc47c6c-23e1-40d6-9639-f77c85506811" providerId="ADAL" clId="{C5B8055A-7DF9-4D5A-8834-58CCCB187F9F}" dt="2025-06-23T09:02:17.687" v="5041" actId="732"/>
          <ac:picMkLst>
            <pc:docMk/>
            <pc:sldMk cId="647575523" sldId="433"/>
            <ac:picMk id="54" creationId="{A235918F-0C47-1BD7-71DF-CA2057EAB886}"/>
          </ac:picMkLst>
        </pc:picChg>
        <pc:picChg chg="add mod modCrop">
          <ac:chgData name="Nguyen Thi Nha Linh 20210526" userId="9cc47c6c-23e1-40d6-9639-f77c85506811" providerId="ADAL" clId="{C5B8055A-7DF9-4D5A-8834-58CCCB187F9F}" dt="2025-06-23T09:02:40.169" v="5043" actId="732"/>
          <ac:picMkLst>
            <pc:docMk/>
            <pc:sldMk cId="647575523" sldId="433"/>
            <ac:picMk id="56" creationId="{89114892-333A-CE00-FFA7-BB2C46867E6F}"/>
          </ac:picMkLst>
        </pc:picChg>
        <pc:picChg chg="add mod">
          <ac:chgData name="Nguyen Thi Nha Linh 20210526" userId="9cc47c6c-23e1-40d6-9639-f77c85506811" providerId="ADAL" clId="{C5B8055A-7DF9-4D5A-8834-58CCCB187F9F}" dt="2025-06-23T09:03:36.334" v="5050" actId="167"/>
          <ac:picMkLst>
            <pc:docMk/>
            <pc:sldMk cId="647575523" sldId="433"/>
            <ac:picMk id="4098" creationId="{1260AAEA-852F-EDCE-6F75-3303A3D80E1C}"/>
          </ac:picMkLst>
        </pc:picChg>
        <pc:cxnChg chg="add mod">
          <ac:chgData name="Nguyen Thi Nha Linh 20210526" userId="9cc47c6c-23e1-40d6-9639-f77c85506811" providerId="ADAL" clId="{C5B8055A-7DF9-4D5A-8834-58CCCB187F9F}" dt="2025-06-23T09:00:19.408" v="5020" actId="1076"/>
          <ac:cxnSpMkLst>
            <pc:docMk/>
            <pc:sldMk cId="647575523" sldId="433"/>
            <ac:cxnSpMk id="23" creationId="{9C3FBD2D-C461-4295-DE2E-E54BE4B3CECE}"/>
          </ac:cxnSpMkLst>
        </pc:cxnChg>
        <pc:cxnChg chg="add mod">
          <ac:chgData name="Nguyen Thi Nha Linh 20210526" userId="9cc47c6c-23e1-40d6-9639-f77c85506811" providerId="ADAL" clId="{C5B8055A-7DF9-4D5A-8834-58CCCB187F9F}" dt="2025-06-23T07:15:41.356" v="3819" actId="1076"/>
          <ac:cxnSpMkLst>
            <pc:docMk/>
            <pc:sldMk cId="647575523" sldId="433"/>
            <ac:cxnSpMk id="34" creationId="{9C6A5C72-0D6E-6614-AFC7-DDB4D3D49B11}"/>
          </ac:cxnSpMkLst>
        </pc:cxnChg>
        <pc:cxnChg chg="add mod">
          <ac:chgData name="Nguyen Thi Nha Linh 20210526" userId="9cc47c6c-23e1-40d6-9639-f77c85506811" providerId="ADAL" clId="{C5B8055A-7DF9-4D5A-8834-58CCCB187F9F}" dt="2025-06-23T07:13:26.205" v="3783" actId="1076"/>
          <ac:cxnSpMkLst>
            <pc:docMk/>
            <pc:sldMk cId="647575523" sldId="433"/>
            <ac:cxnSpMk id="35" creationId="{B1147066-09D3-5B77-8439-BEC2F3E5EE83}"/>
          </ac:cxnSpMkLst>
        </pc:cxnChg>
        <pc:cxnChg chg="add mod">
          <ac:chgData name="Nguyen Thi Nha Linh 20210526" userId="9cc47c6c-23e1-40d6-9639-f77c85506811" providerId="ADAL" clId="{C5B8055A-7DF9-4D5A-8834-58CCCB187F9F}" dt="2025-06-23T09:00:56.876" v="5027" actId="1076"/>
          <ac:cxnSpMkLst>
            <pc:docMk/>
            <pc:sldMk cId="647575523" sldId="433"/>
            <ac:cxnSpMk id="48" creationId="{6CD79754-3C9C-C8F8-98CE-0C6463B491C3}"/>
          </ac:cxnSpMkLst>
        </pc:cxnChg>
      </pc:sldChg>
      <pc:sldChg chg="modSp del mod">
        <pc:chgData name="Nguyen Thi Nha Linh 20210526" userId="9cc47c6c-23e1-40d6-9639-f77c85506811" providerId="ADAL" clId="{C5B8055A-7DF9-4D5A-8834-58CCCB187F9F}" dt="2025-06-23T08:58:32.932" v="5005" actId="47"/>
        <pc:sldMkLst>
          <pc:docMk/>
          <pc:sldMk cId="3561613126" sldId="443"/>
        </pc:sldMkLst>
      </pc:sldChg>
      <pc:sldChg chg="modSp del mod">
        <pc:chgData name="Nguyen Thi Nha Linh 20210526" userId="9cc47c6c-23e1-40d6-9639-f77c85506811" providerId="ADAL" clId="{C5B8055A-7DF9-4D5A-8834-58CCCB187F9F}" dt="2025-06-23T08:56:07.049" v="5004" actId="47"/>
        <pc:sldMkLst>
          <pc:docMk/>
          <pc:sldMk cId="2991036481" sldId="444"/>
        </pc:sldMkLst>
      </pc:sldChg>
      <pc:sldChg chg="del">
        <pc:chgData name="Nguyen Thi Nha Linh 20210526" userId="9cc47c6c-23e1-40d6-9639-f77c85506811" providerId="ADAL" clId="{C5B8055A-7DF9-4D5A-8834-58CCCB187F9F}" dt="2025-06-23T08:56:07.049" v="5004" actId="47"/>
        <pc:sldMkLst>
          <pc:docMk/>
          <pc:sldMk cId="2366709331" sldId="445"/>
        </pc:sldMkLst>
      </pc:sldChg>
      <pc:sldChg chg="del">
        <pc:chgData name="Nguyen Thi Nha Linh 20210526" userId="9cc47c6c-23e1-40d6-9639-f77c85506811" providerId="ADAL" clId="{C5B8055A-7DF9-4D5A-8834-58CCCB187F9F}" dt="2025-06-23T08:56:07.049" v="5004" actId="47"/>
        <pc:sldMkLst>
          <pc:docMk/>
          <pc:sldMk cId="270958926" sldId="446"/>
        </pc:sldMkLst>
      </pc:sldChg>
      <pc:sldChg chg="modSp mod">
        <pc:chgData name="Nguyen Thi Nha Linh 20210526" userId="9cc47c6c-23e1-40d6-9639-f77c85506811" providerId="ADAL" clId="{C5B8055A-7DF9-4D5A-8834-58CCCB187F9F}" dt="2025-06-22T16:33:20.129" v="606" actId="20577"/>
        <pc:sldMkLst>
          <pc:docMk/>
          <pc:sldMk cId="1979732953" sldId="447"/>
        </pc:sldMkLst>
        <pc:spChg chg="mod">
          <ac:chgData name="Nguyen Thi Nha Linh 20210526" userId="9cc47c6c-23e1-40d6-9639-f77c85506811" providerId="ADAL" clId="{C5B8055A-7DF9-4D5A-8834-58CCCB187F9F}" dt="2025-06-22T16:33:20.129" v="606" actId="20577"/>
          <ac:spMkLst>
            <pc:docMk/>
            <pc:sldMk cId="1979732953" sldId="447"/>
            <ac:spMk id="270" creationId="{DD5A6978-FE5A-DCE6-1750-DD04ABB9377B}"/>
          </ac:spMkLst>
        </pc:spChg>
      </pc:sldChg>
      <pc:sldChg chg="addSp delSp modSp mod modAnim">
        <pc:chgData name="Nguyen Thi Nha Linh 20210526" userId="9cc47c6c-23e1-40d6-9639-f77c85506811" providerId="ADAL" clId="{C5B8055A-7DF9-4D5A-8834-58CCCB187F9F}" dt="2025-06-23T11:39:21.340" v="6408" actId="20577"/>
        <pc:sldMkLst>
          <pc:docMk/>
          <pc:sldMk cId="3732522093" sldId="448"/>
        </pc:sldMkLst>
        <pc:spChg chg="add mod">
          <ac:chgData name="Nguyen Thi Nha Linh 20210526" userId="9cc47c6c-23e1-40d6-9639-f77c85506811" providerId="ADAL" clId="{C5B8055A-7DF9-4D5A-8834-58CCCB187F9F}" dt="2025-06-23T11:31:06.959" v="6261" actId="2085"/>
          <ac:spMkLst>
            <pc:docMk/>
            <pc:sldMk cId="3732522093" sldId="448"/>
            <ac:spMk id="7" creationId="{07C688C6-5D58-498C-5982-8A27FDF42F7B}"/>
          </ac:spMkLst>
        </pc:spChg>
        <pc:spChg chg="add mod">
          <ac:chgData name="Nguyen Thi Nha Linh 20210526" userId="9cc47c6c-23e1-40d6-9639-f77c85506811" providerId="ADAL" clId="{C5B8055A-7DF9-4D5A-8834-58CCCB187F9F}" dt="2025-06-23T11:31:25.752" v="6286" actId="14100"/>
          <ac:spMkLst>
            <pc:docMk/>
            <pc:sldMk cId="3732522093" sldId="448"/>
            <ac:spMk id="8" creationId="{3B1050FC-6E83-BFFC-4214-768508C6EC35}"/>
          </ac:spMkLst>
        </pc:spChg>
        <pc:spChg chg="mod">
          <ac:chgData name="Nguyen Thi Nha Linh 20210526" userId="9cc47c6c-23e1-40d6-9639-f77c85506811" providerId="ADAL" clId="{C5B8055A-7DF9-4D5A-8834-58CCCB187F9F}" dt="2025-06-23T11:39:21.340" v="6408" actId="20577"/>
          <ac:spMkLst>
            <pc:docMk/>
            <pc:sldMk cId="3732522093" sldId="448"/>
            <ac:spMk id="10" creationId="{C9E9D44D-E0AC-8859-69FA-5ADD922EED3F}"/>
          </ac:spMkLst>
        </pc:spChg>
        <pc:picChg chg="add mod">
          <ac:chgData name="Nguyen Thi Nha Linh 20210526" userId="9cc47c6c-23e1-40d6-9639-f77c85506811" providerId="ADAL" clId="{C5B8055A-7DF9-4D5A-8834-58CCCB187F9F}" dt="2025-06-23T11:32:55.641" v="6346" actId="1076"/>
          <ac:picMkLst>
            <pc:docMk/>
            <pc:sldMk cId="3732522093" sldId="448"/>
            <ac:picMk id="3" creationId="{9AB78615-480E-8DD6-EDFA-7714F24E6AB8}"/>
          </ac:picMkLst>
        </pc:picChg>
      </pc:sldChg>
      <pc:sldChg chg="addSp modSp del mod">
        <pc:chgData name="Nguyen Thi Nha Linh 20210526" userId="9cc47c6c-23e1-40d6-9639-f77c85506811" providerId="ADAL" clId="{C5B8055A-7DF9-4D5A-8834-58CCCB187F9F}" dt="2025-06-23T11:29:58.885" v="6197" actId="47"/>
        <pc:sldMkLst>
          <pc:docMk/>
          <pc:sldMk cId="3361385777" sldId="449"/>
        </pc:sldMkLst>
      </pc:sldChg>
      <pc:sldChg chg="addSp modSp mod modAnim">
        <pc:chgData name="Nguyen Thi Nha Linh 20210526" userId="9cc47c6c-23e1-40d6-9639-f77c85506811" providerId="ADAL" clId="{C5B8055A-7DF9-4D5A-8834-58CCCB187F9F}" dt="2025-06-23T11:39:25.157" v="6413"/>
        <pc:sldMkLst>
          <pc:docMk/>
          <pc:sldMk cId="1364471774" sldId="450"/>
        </pc:sldMkLst>
        <pc:spChg chg="add mod">
          <ac:chgData name="Nguyen Thi Nha Linh 20210526" userId="9cc47c6c-23e1-40d6-9639-f77c85506811" providerId="ADAL" clId="{C5B8055A-7DF9-4D5A-8834-58CCCB187F9F}" dt="2025-06-23T11:33:35.238" v="6357"/>
          <ac:spMkLst>
            <pc:docMk/>
            <pc:sldMk cId="1364471774" sldId="450"/>
            <ac:spMk id="7" creationId="{C348B10E-9A81-D5D1-85BC-FF56EF486A66}"/>
          </ac:spMkLst>
        </pc:spChg>
        <pc:spChg chg="add mod">
          <ac:chgData name="Nguyen Thi Nha Linh 20210526" userId="9cc47c6c-23e1-40d6-9639-f77c85506811" providerId="ADAL" clId="{C5B8055A-7DF9-4D5A-8834-58CCCB187F9F}" dt="2025-06-23T11:33:37.209" v="6363"/>
          <ac:spMkLst>
            <pc:docMk/>
            <pc:sldMk cId="1364471774" sldId="450"/>
            <ac:spMk id="9" creationId="{FB5A3E0A-24AC-1454-8DA5-0094C132B3B2}"/>
          </ac:spMkLst>
        </pc:spChg>
        <pc:spChg chg="mod">
          <ac:chgData name="Nguyen Thi Nha Linh 20210526" userId="9cc47c6c-23e1-40d6-9639-f77c85506811" providerId="ADAL" clId="{C5B8055A-7DF9-4D5A-8834-58CCCB187F9F}" dt="2025-06-23T11:39:25.157" v="6413"/>
          <ac:spMkLst>
            <pc:docMk/>
            <pc:sldMk cId="1364471774" sldId="450"/>
            <ac:spMk id="10" creationId="{7D997EE3-105C-4B48-1DD0-8595F0D16187}"/>
          </ac:spMkLst>
        </pc:spChg>
      </pc:sldChg>
      <pc:sldChg chg="addSp modSp mod ord modAnim">
        <pc:chgData name="Nguyen Thi Nha Linh 20210526" userId="9cc47c6c-23e1-40d6-9639-f77c85506811" providerId="ADAL" clId="{C5B8055A-7DF9-4D5A-8834-58CCCB187F9F}" dt="2025-06-23T11:39:15.460" v="6402" actId="20577"/>
        <pc:sldMkLst>
          <pc:docMk/>
          <pc:sldMk cId="1054616169" sldId="451"/>
        </pc:sldMkLst>
        <pc:spChg chg="add mod">
          <ac:chgData name="Nguyen Thi Nha Linh 20210526" userId="9cc47c6c-23e1-40d6-9639-f77c85506811" providerId="ADAL" clId="{C5B8055A-7DF9-4D5A-8834-58CCCB187F9F}" dt="2025-06-23T11:36:44.757" v="6387" actId="20577"/>
          <ac:spMkLst>
            <pc:docMk/>
            <pc:sldMk cId="1054616169" sldId="451"/>
            <ac:spMk id="2" creationId="{CDE4EC7C-5995-674E-A3C7-B3CA190B7D70}"/>
          </ac:spMkLst>
        </pc:spChg>
        <pc:spChg chg="mod">
          <ac:chgData name="Nguyen Thi Nha Linh 20210526" userId="9cc47c6c-23e1-40d6-9639-f77c85506811" providerId="ADAL" clId="{C5B8055A-7DF9-4D5A-8834-58CCCB187F9F}" dt="2025-06-23T11:39:15.460" v="6402" actId="20577"/>
          <ac:spMkLst>
            <pc:docMk/>
            <pc:sldMk cId="1054616169" sldId="451"/>
            <ac:spMk id="10" creationId="{9119A8F0-3D28-9723-EDBC-5CA33D77FC54}"/>
          </ac:spMkLst>
        </pc:spChg>
      </pc:sldChg>
      <pc:sldChg chg="addSp delSp modSp add mod modAnim">
        <pc:chgData name="Nguyen Thi Nha Linh 20210526" userId="9cc47c6c-23e1-40d6-9639-f77c85506811" providerId="ADAL" clId="{C5B8055A-7DF9-4D5A-8834-58CCCB187F9F}" dt="2025-06-25T15:47:13.955" v="6422" actId="20577"/>
        <pc:sldMkLst>
          <pc:docMk/>
          <pc:sldMk cId="1007083792" sldId="452"/>
        </pc:sldMkLst>
        <pc:spChg chg="mod">
          <ac:chgData name="Nguyen Thi Nha Linh 20210526" userId="9cc47c6c-23e1-40d6-9639-f77c85506811" providerId="ADAL" clId="{C5B8055A-7DF9-4D5A-8834-58CCCB187F9F}" dt="2025-06-23T09:44:52.259" v="5373" actId="108"/>
          <ac:spMkLst>
            <pc:docMk/>
            <pc:sldMk cId="1007083792" sldId="452"/>
            <ac:spMk id="2" creationId="{2590AA67-82F8-79E0-7D29-9CCDC6411B34}"/>
          </ac:spMkLst>
        </pc:spChg>
        <pc:spChg chg="add mod ord">
          <ac:chgData name="Nguyen Thi Nha Linh 20210526" userId="9cc47c6c-23e1-40d6-9639-f77c85506811" providerId="ADAL" clId="{C5B8055A-7DF9-4D5A-8834-58CCCB187F9F}" dt="2025-06-21T08:09:16.258" v="399" actId="14100"/>
          <ac:spMkLst>
            <pc:docMk/>
            <pc:sldMk cId="1007083792" sldId="452"/>
            <ac:spMk id="15" creationId="{CBD62BD6-F7EB-1BCA-3180-E05049365FE5}"/>
          </ac:spMkLst>
        </pc:spChg>
        <pc:spChg chg="add mod">
          <ac:chgData name="Nguyen Thi Nha Linh 20210526" userId="9cc47c6c-23e1-40d6-9639-f77c85506811" providerId="ADAL" clId="{C5B8055A-7DF9-4D5A-8834-58CCCB187F9F}" dt="2025-06-21T08:07:27.529" v="372" actId="1076"/>
          <ac:spMkLst>
            <pc:docMk/>
            <pc:sldMk cId="1007083792" sldId="452"/>
            <ac:spMk id="16" creationId="{289D72FA-B58B-2806-9664-AAF9E9EC9390}"/>
          </ac:spMkLst>
        </pc:spChg>
        <pc:spChg chg="add mod">
          <ac:chgData name="Nguyen Thi Nha Linh 20210526" userId="9cc47c6c-23e1-40d6-9639-f77c85506811" providerId="ADAL" clId="{C5B8055A-7DF9-4D5A-8834-58CCCB187F9F}" dt="2025-06-21T08:06:48.394" v="364" actId="1076"/>
          <ac:spMkLst>
            <pc:docMk/>
            <pc:sldMk cId="1007083792" sldId="452"/>
            <ac:spMk id="17" creationId="{431274C4-8FA4-D298-5B6F-821AB349F6C7}"/>
          </ac:spMkLst>
        </pc:spChg>
        <pc:spChg chg="add mod">
          <ac:chgData name="Nguyen Thi Nha Linh 20210526" userId="9cc47c6c-23e1-40d6-9639-f77c85506811" providerId="ADAL" clId="{C5B8055A-7DF9-4D5A-8834-58CCCB187F9F}" dt="2025-06-21T08:11:02.701" v="402" actId="114"/>
          <ac:spMkLst>
            <pc:docMk/>
            <pc:sldMk cId="1007083792" sldId="452"/>
            <ac:spMk id="18" creationId="{5A255D40-F249-05BD-6210-5CFB0132F1F3}"/>
          </ac:spMkLst>
        </pc:spChg>
        <pc:spChg chg="add mod">
          <ac:chgData name="Nguyen Thi Nha Linh 20210526" userId="9cc47c6c-23e1-40d6-9639-f77c85506811" providerId="ADAL" clId="{C5B8055A-7DF9-4D5A-8834-58CCCB187F9F}" dt="2025-06-21T08:54:46.227" v="559" actId="14100"/>
          <ac:spMkLst>
            <pc:docMk/>
            <pc:sldMk cId="1007083792" sldId="452"/>
            <ac:spMk id="19" creationId="{7898FFA7-4654-CD24-2D2D-7E5160C52654}"/>
          </ac:spMkLst>
        </pc:spChg>
        <pc:spChg chg="add mod">
          <ac:chgData name="Nguyen Thi Nha Linh 20210526" userId="9cc47c6c-23e1-40d6-9639-f77c85506811" providerId="ADAL" clId="{C5B8055A-7DF9-4D5A-8834-58CCCB187F9F}" dt="2025-06-21T08:54:42.419" v="558" actId="1076"/>
          <ac:spMkLst>
            <pc:docMk/>
            <pc:sldMk cId="1007083792" sldId="452"/>
            <ac:spMk id="20" creationId="{1A3F4210-A23D-D6A6-A59F-FB7DC3C9B0B6}"/>
          </ac:spMkLst>
        </pc:spChg>
        <pc:spChg chg="add mod">
          <ac:chgData name="Nguyen Thi Nha Linh 20210526" userId="9cc47c6c-23e1-40d6-9639-f77c85506811" providerId="ADAL" clId="{C5B8055A-7DF9-4D5A-8834-58CCCB187F9F}" dt="2025-06-25T15:47:13.955" v="6422" actId="20577"/>
          <ac:spMkLst>
            <pc:docMk/>
            <pc:sldMk cId="1007083792" sldId="452"/>
            <ac:spMk id="21" creationId="{47C2B733-A6BA-EB14-4562-CD97FB9103E6}"/>
          </ac:spMkLst>
        </pc:spChg>
        <pc:spChg chg="add mod">
          <ac:chgData name="Nguyen Thi Nha Linh 20210526" userId="9cc47c6c-23e1-40d6-9639-f77c85506811" providerId="ADAL" clId="{C5B8055A-7DF9-4D5A-8834-58CCCB187F9F}" dt="2025-06-21T08:57:32.509" v="569" actId="20577"/>
          <ac:spMkLst>
            <pc:docMk/>
            <pc:sldMk cId="1007083792" sldId="452"/>
            <ac:spMk id="22" creationId="{F3A5A82C-8774-8EC3-6FF8-292A405288ED}"/>
          </ac:spMkLst>
        </pc:spChg>
        <pc:picChg chg="add mod">
          <ac:chgData name="Nguyen Thi Nha Linh 20210526" userId="9cc47c6c-23e1-40d6-9639-f77c85506811" providerId="ADAL" clId="{C5B8055A-7DF9-4D5A-8834-58CCCB187F9F}" dt="2025-06-21T08:06:41.559" v="360" actId="1076"/>
          <ac:picMkLst>
            <pc:docMk/>
            <pc:sldMk cId="1007083792" sldId="452"/>
            <ac:picMk id="8" creationId="{08D64D7F-B70D-1C38-9C9E-01B8205D0ADF}"/>
          </ac:picMkLst>
        </pc:picChg>
        <pc:picChg chg="add mod">
          <ac:chgData name="Nguyen Thi Nha Linh 20210526" userId="9cc47c6c-23e1-40d6-9639-f77c85506811" providerId="ADAL" clId="{C5B8055A-7DF9-4D5A-8834-58CCCB187F9F}" dt="2025-06-21T08:06:43.372" v="361" actId="1076"/>
          <ac:picMkLst>
            <pc:docMk/>
            <pc:sldMk cId="1007083792" sldId="452"/>
            <ac:picMk id="12" creationId="{5026471D-6B0E-B022-B204-C4D5DEE4BF0E}"/>
          </ac:picMkLst>
        </pc:picChg>
        <pc:picChg chg="add mod">
          <ac:chgData name="Nguyen Thi Nha Linh 20210526" userId="9cc47c6c-23e1-40d6-9639-f77c85506811" providerId="ADAL" clId="{C5B8055A-7DF9-4D5A-8834-58CCCB187F9F}" dt="2025-06-21T08:06:51.152" v="365" actId="1076"/>
          <ac:picMkLst>
            <pc:docMk/>
            <pc:sldMk cId="1007083792" sldId="452"/>
            <ac:picMk id="14" creationId="{1FD056F3-2690-3621-D7FA-23A5FBC3EB10}"/>
          </ac:picMkLst>
        </pc:picChg>
      </pc:sldChg>
      <pc:sldChg chg="modSp add mod ord">
        <pc:chgData name="Nguyen Thi Nha Linh 20210526" userId="9cc47c6c-23e1-40d6-9639-f77c85506811" providerId="ADAL" clId="{C5B8055A-7DF9-4D5A-8834-58CCCB187F9F}" dt="2025-06-22T16:32:13.723" v="597"/>
        <pc:sldMkLst>
          <pc:docMk/>
          <pc:sldMk cId="1478033147" sldId="453"/>
        </pc:sldMkLst>
        <pc:spChg chg="mod">
          <ac:chgData name="Nguyen Thi Nha Linh 20210526" userId="9cc47c6c-23e1-40d6-9639-f77c85506811" providerId="ADAL" clId="{C5B8055A-7DF9-4D5A-8834-58CCCB187F9F}" dt="2025-06-22T16:32:08.374" v="595" actId="14100"/>
          <ac:spMkLst>
            <pc:docMk/>
            <pc:sldMk cId="1478033147" sldId="453"/>
            <ac:spMk id="2" creationId="{7CF905A4-3372-6544-B220-096F9C35F64B}"/>
          </ac:spMkLst>
        </pc:spChg>
      </pc:sldChg>
      <pc:sldChg chg="addSp delSp modSp add del mod ord modAnim">
        <pc:chgData name="Nguyen Thi Nha Linh 20210526" userId="9cc47c6c-23e1-40d6-9639-f77c85506811" providerId="ADAL" clId="{C5B8055A-7DF9-4D5A-8834-58CCCB187F9F}" dt="2025-06-23T03:00:18.482" v="1589" actId="47"/>
        <pc:sldMkLst>
          <pc:docMk/>
          <pc:sldMk cId="2525268856" sldId="454"/>
        </pc:sldMkLst>
      </pc:sldChg>
      <pc:sldChg chg="addSp delSp modSp add del mod ord">
        <pc:chgData name="Nguyen Thi Nha Linh 20210526" userId="9cc47c6c-23e1-40d6-9639-f77c85506811" providerId="ADAL" clId="{C5B8055A-7DF9-4D5A-8834-58CCCB187F9F}" dt="2025-06-23T04:52:47.978" v="2687" actId="47"/>
        <pc:sldMkLst>
          <pc:docMk/>
          <pc:sldMk cId="4162770381" sldId="455"/>
        </pc:sldMkLst>
      </pc:sldChg>
      <pc:sldChg chg="addSp delSp modSp add mod ord modAnim">
        <pc:chgData name="Nguyen Thi Nha Linh 20210526" userId="9cc47c6c-23e1-40d6-9639-f77c85506811" providerId="ADAL" clId="{C5B8055A-7DF9-4D5A-8834-58CCCB187F9F}" dt="2025-06-23T11:34:22.236" v="6367"/>
        <pc:sldMkLst>
          <pc:docMk/>
          <pc:sldMk cId="2052184484" sldId="456"/>
        </pc:sldMkLst>
        <pc:spChg chg="add del mod">
          <ac:chgData name="Nguyen Thi Nha Linh 20210526" userId="9cc47c6c-23e1-40d6-9639-f77c85506811" providerId="ADAL" clId="{C5B8055A-7DF9-4D5A-8834-58CCCB187F9F}" dt="2025-06-23T02:35:14.475" v="1310" actId="1076"/>
          <ac:spMkLst>
            <pc:docMk/>
            <pc:sldMk cId="2052184484" sldId="456"/>
            <ac:spMk id="4" creationId="{D178192F-20B4-94A7-0BE1-11A54B599574}"/>
          </ac:spMkLst>
        </pc:spChg>
        <pc:spChg chg="add mod">
          <ac:chgData name="Nguyen Thi Nha Linh 20210526" userId="9cc47c6c-23e1-40d6-9639-f77c85506811" providerId="ADAL" clId="{C5B8055A-7DF9-4D5A-8834-58CCCB187F9F}" dt="2025-06-23T02:35:32.137" v="1326" actId="20577"/>
          <ac:spMkLst>
            <pc:docMk/>
            <pc:sldMk cId="2052184484" sldId="456"/>
            <ac:spMk id="6" creationId="{A7060B80-7C19-FA54-7415-956341DA1875}"/>
          </ac:spMkLst>
        </pc:spChg>
        <pc:spChg chg="mod">
          <ac:chgData name="Nguyen Thi Nha Linh 20210526" userId="9cc47c6c-23e1-40d6-9639-f77c85506811" providerId="ADAL" clId="{C5B8055A-7DF9-4D5A-8834-58CCCB187F9F}" dt="2025-06-23T04:57:27.229" v="2752" actId="1076"/>
          <ac:spMkLst>
            <pc:docMk/>
            <pc:sldMk cId="2052184484" sldId="456"/>
            <ac:spMk id="10" creationId="{7290BD2F-BEDF-133D-7D49-A6B5C82BFC49}"/>
          </ac:spMkLst>
        </pc:spChg>
        <pc:picChg chg="add mod modCrop">
          <ac:chgData name="Nguyen Thi Nha Linh 20210526" userId="9cc47c6c-23e1-40d6-9639-f77c85506811" providerId="ADAL" clId="{C5B8055A-7DF9-4D5A-8834-58CCCB187F9F}" dt="2025-06-23T02:59:41.304" v="1584" actId="1076"/>
          <ac:picMkLst>
            <pc:docMk/>
            <pc:sldMk cId="2052184484" sldId="456"/>
            <ac:picMk id="3" creationId="{87F12AC4-AB7C-76E6-3F55-06B35027692E}"/>
          </ac:picMkLst>
        </pc:picChg>
        <pc:picChg chg="add mod">
          <ac:chgData name="Nguyen Thi Nha Linh 20210526" userId="9cc47c6c-23e1-40d6-9639-f77c85506811" providerId="ADAL" clId="{C5B8055A-7DF9-4D5A-8834-58CCCB187F9F}" dt="2025-06-23T02:53:03.669" v="1533" actId="1076"/>
          <ac:picMkLst>
            <pc:docMk/>
            <pc:sldMk cId="2052184484" sldId="456"/>
            <ac:picMk id="7" creationId="{10B7EE65-43B8-0CD2-3E14-75750DFEDBD9}"/>
          </ac:picMkLst>
        </pc:picChg>
        <pc:picChg chg="add mod">
          <ac:chgData name="Nguyen Thi Nha Linh 20210526" userId="9cc47c6c-23e1-40d6-9639-f77c85506811" providerId="ADAL" clId="{C5B8055A-7DF9-4D5A-8834-58CCCB187F9F}" dt="2025-06-23T02:36:59.869" v="1346" actId="1076"/>
          <ac:picMkLst>
            <pc:docMk/>
            <pc:sldMk cId="2052184484" sldId="456"/>
            <ac:picMk id="8" creationId="{3E820814-EB7D-A7AC-5C4B-98FB91DCE8E0}"/>
          </ac:picMkLst>
        </pc:picChg>
        <pc:picChg chg="add mod">
          <ac:chgData name="Nguyen Thi Nha Linh 20210526" userId="9cc47c6c-23e1-40d6-9639-f77c85506811" providerId="ADAL" clId="{C5B8055A-7DF9-4D5A-8834-58CCCB187F9F}" dt="2025-06-23T02:36:30.555" v="1336" actId="1076"/>
          <ac:picMkLst>
            <pc:docMk/>
            <pc:sldMk cId="2052184484" sldId="456"/>
            <ac:picMk id="9" creationId="{474205F9-A396-B72C-274F-F293663EE52B}"/>
          </ac:picMkLst>
        </pc:picChg>
        <pc:picChg chg="add mod">
          <ac:chgData name="Nguyen Thi Nha Linh 20210526" userId="9cc47c6c-23e1-40d6-9639-f77c85506811" providerId="ADAL" clId="{C5B8055A-7DF9-4D5A-8834-58CCCB187F9F}" dt="2025-06-23T02:38:19.275" v="1358" actId="1076"/>
          <ac:picMkLst>
            <pc:docMk/>
            <pc:sldMk cId="2052184484" sldId="456"/>
            <ac:picMk id="11" creationId="{7FDE3D67-9B75-FE26-A170-27E7EEF45114}"/>
          </ac:picMkLst>
        </pc:picChg>
        <pc:picChg chg="add mod">
          <ac:chgData name="Nguyen Thi Nha Linh 20210526" userId="9cc47c6c-23e1-40d6-9639-f77c85506811" providerId="ADAL" clId="{C5B8055A-7DF9-4D5A-8834-58CCCB187F9F}" dt="2025-06-23T02:36:55.741" v="1345" actId="14100"/>
          <ac:picMkLst>
            <pc:docMk/>
            <pc:sldMk cId="2052184484" sldId="456"/>
            <ac:picMk id="12" creationId="{B37CA017-CFD0-5754-D452-F69D272D0FF7}"/>
          </ac:picMkLst>
        </pc:picChg>
        <pc:picChg chg="add mod">
          <ac:chgData name="Nguyen Thi Nha Linh 20210526" userId="9cc47c6c-23e1-40d6-9639-f77c85506811" providerId="ADAL" clId="{C5B8055A-7DF9-4D5A-8834-58CCCB187F9F}" dt="2025-06-23T02:37:04.182" v="1348" actId="14100"/>
          <ac:picMkLst>
            <pc:docMk/>
            <pc:sldMk cId="2052184484" sldId="456"/>
            <ac:picMk id="13" creationId="{05ACC909-8A8B-54AC-0EB1-7C6F1CCB5D2A}"/>
          </ac:picMkLst>
        </pc:picChg>
        <pc:picChg chg="add mod ord modCrop">
          <ac:chgData name="Nguyen Thi Nha Linh 20210526" userId="9cc47c6c-23e1-40d6-9639-f77c85506811" providerId="ADAL" clId="{C5B8055A-7DF9-4D5A-8834-58CCCB187F9F}" dt="2025-06-23T02:54:25.170" v="1551" actId="732"/>
          <ac:picMkLst>
            <pc:docMk/>
            <pc:sldMk cId="2052184484" sldId="456"/>
            <ac:picMk id="14" creationId="{69FD8E25-F950-F9EF-08FB-1CD128FE4DCA}"/>
          </ac:picMkLst>
        </pc:picChg>
        <pc:picChg chg="add mod ord modCrop">
          <ac:chgData name="Nguyen Thi Nha Linh 20210526" userId="9cc47c6c-23e1-40d6-9639-f77c85506811" providerId="ADAL" clId="{C5B8055A-7DF9-4D5A-8834-58CCCB187F9F}" dt="2025-06-23T02:54:54.965" v="1554" actId="1076"/>
          <ac:picMkLst>
            <pc:docMk/>
            <pc:sldMk cId="2052184484" sldId="456"/>
            <ac:picMk id="15" creationId="{6BAD61E4-CB37-4CB8-D889-487FCD4F913A}"/>
          </ac:picMkLst>
        </pc:picChg>
        <pc:picChg chg="add mod modCrop">
          <ac:chgData name="Nguyen Thi Nha Linh 20210526" userId="9cc47c6c-23e1-40d6-9639-f77c85506811" providerId="ADAL" clId="{C5B8055A-7DF9-4D5A-8834-58CCCB187F9F}" dt="2025-06-23T02:48:07.207" v="1468" actId="1076"/>
          <ac:picMkLst>
            <pc:docMk/>
            <pc:sldMk cId="2052184484" sldId="456"/>
            <ac:picMk id="16" creationId="{7A17E7C1-FBA0-F02B-1467-83C90AE090C5}"/>
          </ac:picMkLst>
        </pc:picChg>
      </pc:sldChg>
      <pc:sldChg chg="addSp delSp modSp add del mod">
        <pc:chgData name="Nguyen Thi Nha Linh 20210526" userId="9cc47c6c-23e1-40d6-9639-f77c85506811" providerId="ADAL" clId="{C5B8055A-7DF9-4D5A-8834-58CCCB187F9F}" dt="2025-06-23T04:52:47.978" v="2687" actId="47"/>
        <pc:sldMkLst>
          <pc:docMk/>
          <pc:sldMk cId="4032034744" sldId="457"/>
        </pc:sldMkLst>
      </pc:sldChg>
      <pc:sldChg chg="modSp add del mod ord">
        <pc:chgData name="Nguyen Thi Nha Linh 20210526" userId="9cc47c6c-23e1-40d6-9639-f77c85506811" providerId="ADAL" clId="{C5B8055A-7DF9-4D5A-8834-58CCCB187F9F}" dt="2025-06-23T04:52:47.978" v="2687" actId="47"/>
        <pc:sldMkLst>
          <pc:docMk/>
          <pc:sldMk cId="1668061295" sldId="458"/>
        </pc:sldMkLst>
      </pc:sldChg>
      <pc:sldChg chg="addSp delSp modSp add del mod">
        <pc:chgData name="Nguyen Thi Nha Linh 20210526" userId="9cc47c6c-23e1-40d6-9639-f77c85506811" providerId="ADAL" clId="{C5B8055A-7DF9-4D5A-8834-58CCCB187F9F}" dt="2025-06-23T04:52:53.508" v="2688" actId="47"/>
        <pc:sldMkLst>
          <pc:docMk/>
          <pc:sldMk cId="4102191779" sldId="459"/>
        </pc:sldMkLst>
      </pc:sldChg>
      <pc:sldChg chg="delSp modSp add del mod">
        <pc:chgData name="Nguyen Thi Nha Linh 20210526" userId="9cc47c6c-23e1-40d6-9639-f77c85506811" providerId="ADAL" clId="{C5B8055A-7DF9-4D5A-8834-58CCCB187F9F}" dt="2025-06-23T04:57:09.699" v="2750" actId="47"/>
        <pc:sldMkLst>
          <pc:docMk/>
          <pc:sldMk cId="921565237" sldId="460"/>
        </pc:sldMkLst>
      </pc:sldChg>
      <pc:sldChg chg="add del">
        <pc:chgData name="Nguyen Thi Nha Linh 20210526" userId="9cc47c6c-23e1-40d6-9639-f77c85506811" providerId="ADAL" clId="{C5B8055A-7DF9-4D5A-8834-58CCCB187F9F}" dt="2025-06-23T03:43:06.141" v="2050" actId="47"/>
        <pc:sldMkLst>
          <pc:docMk/>
          <pc:sldMk cId="445585118" sldId="461"/>
        </pc:sldMkLst>
      </pc:sldChg>
      <pc:sldChg chg="addSp delSp modSp add del mod ord modAnim">
        <pc:chgData name="Nguyen Thi Nha Linh 20210526" userId="9cc47c6c-23e1-40d6-9639-f77c85506811" providerId="ADAL" clId="{C5B8055A-7DF9-4D5A-8834-58CCCB187F9F}" dt="2025-06-23T04:51:58.142" v="2686"/>
        <pc:sldMkLst>
          <pc:docMk/>
          <pc:sldMk cId="1379356400" sldId="462"/>
        </pc:sldMkLst>
        <pc:spChg chg="mod">
          <ac:chgData name="Nguyen Thi Nha Linh 20210526" userId="9cc47c6c-23e1-40d6-9639-f77c85506811" providerId="ADAL" clId="{C5B8055A-7DF9-4D5A-8834-58CCCB187F9F}" dt="2025-06-23T03:00:47.695" v="1593" actId="20577"/>
          <ac:spMkLst>
            <pc:docMk/>
            <pc:sldMk cId="1379356400" sldId="462"/>
            <ac:spMk id="8" creationId="{AF063476-EAA0-48A6-7243-E6549C990E19}"/>
          </ac:spMkLst>
        </pc:spChg>
        <pc:spChg chg="add mod">
          <ac:chgData name="Nguyen Thi Nha Linh 20210526" userId="9cc47c6c-23e1-40d6-9639-f77c85506811" providerId="ADAL" clId="{C5B8055A-7DF9-4D5A-8834-58CCCB187F9F}" dt="2025-06-23T04:05:42.724" v="2307" actId="1076"/>
          <ac:spMkLst>
            <pc:docMk/>
            <pc:sldMk cId="1379356400" sldId="462"/>
            <ac:spMk id="9" creationId="{685D3BD7-649F-57C5-F478-C102D16A467D}"/>
          </ac:spMkLst>
        </pc:spChg>
        <pc:spChg chg="add mod">
          <ac:chgData name="Nguyen Thi Nha Linh 20210526" userId="9cc47c6c-23e1-40d6-9639-f77c85506811" providerId="ADAL" clId="{C5B8055A-7DF9-4D5A-8834-58CCCB187F9F}" dt="2025-06-23T04:28:47.316" v="2484" actId="1076"/>
          <ac:spMkLst>
            <pc:docMk/>
            <pc:sldMk cId="1379356400" sldId="462"/>
            <ac:spMk id="10" creationId="{A0AB8763-FF5D-09D6-B5C2-E714518ADF98}"/>
          </ac:spMkLst>
        </pc:spChg>
        <pc:spChg chg="add mod">
          <ac:chgData name="Nguyen Thi Nha Linh 20210526" userId="9cc47c6c-23e1-40d6-9639-f77c85506811" providerId="ADAL" clId="{C5B8055A-7DF9-4D5A-8834-58CCCB187F9F}" dt="2025-06-23T04:29:24.842" v="2490" actId="1076"/>
          <ac:spMkLst>
            <pc:docMk/>
            <pc:sldMk cId="1379356400" sldId="462"/>
            <ac:spMk id="11" creationId="{4F61C334-4CA9-8796-5BBB-B1D88EAA4625}"/>
          </ac:spMkLst>
        </pc:spChg>
        <pc:spChg chg="add mod">
          <ac:chgData name="Nguyen Thi Nha Linh 20210526" userId="9cc47c6c-23e1-40d6-9639-f77c85506811" providerId="ADAL" clId="{C5B8055A-7DF9-4D5A-8834-58CCCB187F9F}" dt="2025-06-23T04:05:42.724" v="2307" actId="1076"/>
          <ac:spMkLst>
            <pc:docMk/>
            <pc:sldMk cId="1379356400" sldId="462"/>
            <ac:spMk id="12" creationId="{FCC89FE0-2E82-E994-72EF-7BE3BA29821C}"/>
          </ac:spMkLst>
        </pc:spChg>
        <pc:spChg chg="add mod">
          <ac:chgData name="Nguyen Thi Nha Linh 20210526" userId="9cc47c6c-23e1-40d6-9639-f77c85506811" providerId="ADAL" clId="{C5B8055A-7DF9-4D5A-8834-58CCCB187F9F}" dt="2025-06-23T04:05:42.724" v="2307" actId="1076"/>
          <ac:spMkLst>
            <pc:docMk/>
            <pc:sldMk cId="1379356400" sldId="462"/>
            <ac:spMk id="13" creationId="{224AF732-FA8A-99C0-483A-2B3315CC13AC}"/>
          </ac:spMkLst>
        </pc:spChg>
        <pc:spChg chg="add mod">
          <ac:chgData name="Nguyen Thi Nha Linh 20210526" userId="9cc47c6c-23e1-40d6-9639-f77c85506811" providerId="ADAL" clId="{C5B8055A-7DF9-4D5A-8834-58CCCB187F9F}" dt="2025-06-23T04:05:42.724" v="2307" actId="1076"/>
          <ac:spMkLst>
            <pc:docMk/>
            <pc:sldMk cId="1379356400" sldId="462"/>
            <ac:spMk id="14" creationId="{57B73DD5-2083-B951-46B3-FDCE9204C050}"/>
          </ac:spMkLst>
        </pc:spChg>
        <pc:spChg chg="add mod">
          <ac:chgData name="Nguyen Thi Nha Linh 20210526" userId="9cc47c6c-23e1-40d6-9639-f77c85506811" providerId="ADAL" clId="{C5B8055A-7DF9-4D5A-8834-58CCCB187F9F}" dt="2025-06-23T04:10:52.159" v="2320" actId="1076"/>
          <ac:spMkLst>
            <pc:docMk/>
            <pc:sldMk cId="1379356400" sldId="462"/>
            <ac:spMk id="15" creationId="{A0C859A3-C773-0355-0461-C98A390158EE}"/>
          </ac:spMkLst>
        </pc:spChg>
        <pc:spChg chg="add mod">
          <ac:chgData name="Nguyen Thi Nha Linh 20210526" userId="9cc47c6c-23e1-40d6-9639-f77c85506811" providerId="ADAL" clId="{C5B8055A-7DF9-4D5A-8834-58CCCB187F9F}" dt="2025-06-23T04:29:51.624" v="2496" actId="1076"/>
          <ac:spMkLst>
            <pc:docMk/>
            <pc:sldMk cId="1379356400" sldId="462"/>
            <ac:spMk id="16" creationId="{C46ABA04-C60D-C5F8-B562-6C097CBB1FBE}"/>
          </ac:spMkLst>
        </pc:spChg>
        <pc:spChg chg="add mod ord">
          <ac:chgData name="Nguyen Thi Nha Linh 20210526" userId="9cc47c6c-23e1-40d6-9639-f77c85506811" providerId="ADAL" clId="{C5B8055A-7DF9-4D5A-8834-58CCCB187F9F}" dt="2025-06-23T04:33:51.525" v="2533" actId="14100"/>
          <ac:spMkLst>
            <pc:docMk/>
            <pc:sldMk cId="1379356400" sldId="462"/>
            <ac:spMk id="20" creationId="{49471120-A7E0-AF14-4481-9AC614C9EDF4}"/>
          </ac:spMkLst>
        </pc:spChg>
        <pc:spChg chg="add mod">
          <ac:chgData name="Nguyen Thi Nha Linh 20210526" userId="9cc47c6c-23e1-40d6-9639-f77c85506811" providerId="ADAL" clId="{C5B8055A-7DF9-4D5A-8834-58CCCB187F9F}" dt="2025-06-23T04:06:36.760" v="2310" actId="1076"/>
          <ac:spMkLst>
            <pc:docMk/>
            <pc:sldMk cId="1379356400" sldId="462"/>
            <ac:spMk id="21" creationId="{1EF3EDC4-976D-2D47-B2E8-447A5EEFCD3A}"/>
          </ac:spMkLst>
        </pc:spChg>
        <pc:spChg chg="add mod">
          <ac:chgData name="Nguyen Thi Nha Linh 20210526" userId="9cc47c6c-23e1-40d6-9639-f77c85506811" providerId="ADAL" clId="{C5B8055A-7DF9-4D5A-8834-58CCCB187F9F}" dt="2025-06-23T04:12:50.110" v="2359" actId="1076"/>
          <ac:spMkLst>
            <pc:docMk/>
            <pc:sldMk cId="1379356400" sldId="462"/>
            <ac:spMk id="44" creationId="{501028E8-4927-CCE1-CF97-82868F96850A}"/>
          </ac:spMkLst>
        </pc:spChg>
        <pc:spChg chg="add mod">
          <ac:chgData name="Nguyen Thi Nha Linh 20210526" userId="9cc47c6c-23e1-40d6-9639-f77c85506811" providerId="ADAL" clId="{C5B8055A-7DF9-4D5A-8834-58CCCB187F9F}" dt="2025-06-23T04:13:29.745" v="2361" actId="1076"/>
          <ac:spMkLst>
            <pc:docMk/>
            <pc:sldMk cId="1379356400" sldId="462"/>
            <ac:spMk id="48" creationId="{96814BB5-23DD-DFA0-49D0-304A1E90E88A}"/>
          </ac:spMkLst>
        </pc:spChg>
        <pc:spChg chg="add mod">
          <ac:chgData name="Nguyen Thi Nha Linh 20210526" userId="9cc47c6c-23e1-40d6-9639-f77c85506811" providerId="ADAL" clId="{C5B8055A-7DF9-4D5A-8834-58CCCB187F9F}" dt="2025-06-23T04:13:58.522" v="2375" actId="1076"/>
          <ac:spMkLst>
            <pc:docMk/>
            <pc:sldMk cId="1379356400" sldId="462"/>
            <ac:spMk id="49" creationId="{BFE16BC9-9EFF-0F7F-D582-B6EBFD8767E2}"/>
          </ac:spMkLst>
        </pc:spChg>
        <pc:spChg chg="add mod">
          <ac:chgData name="Nguyen Thi Nha Linh 20210526" userId="9cc47c6c-23e1-40d6-9639-f77c85506811" providerId="ADAL" clId="{C5B8055A-7DF9-4D5A-8834-58CCCB187F9F}" dt="2025-06-23T04:28:40.632" v="2482" actId="1076"/>
          <ac:spMkLst>
            <pc:docMk/>
            <pc:sldMk cId="1379356400" sldId="462"/>
            <ac:spMk id="101" creationId="{3CBA8EAD-B98D-F47F-3498-FA15F2681D4D}"/>
          </ac:spMkLst>
        </pc:spChg>
        <pc:spChg chg="add mod">
          <ac:chgData name="Nguyen Thi Nha Linh 20210526" userId="9cc47c6c-23e1-40d6-9639-f77c85506811" providerId="ADAL" clId="{C5B8055A-7DF9-4D5A-8834-58CCCB187F9F}" dt="2025-06-23T04:29:20.957" v="2489" actId="1076"/>
          <ac:spMkLst>
            <pc:docMk/>
            <pc:sldMk cId="1379356400" sldId="462"/>
            <ac:spMk id="112" creationId="{278E0633-720B-C680-0509-3C37122055ED}"/>
          </ac:spMkLst>
        </pc:spChg>
        <pc:spChg chg="add mod">
          <ac:chgData name="Nguyen Thi Nha Linh 20210526" userId="9cc47c6c-23e1-40d6-9639-f77c85506811" providerId="ADAL" clId="{C5B8055A-7DF9-4D5A-8834-58CCCB187F9F}" dt="2025-06-23T04:29:43.624" v="2495" actId="1076"/>
          <ac:spMkLst>
            <pc:docMk/>
            <pc:sldMk cId="1379356400" sldId="462"/>
            <ac:spMk id="116" creationId="{0D68BA93-E048-3A9F-A824-5BE016367A90}"/>
          </ac:spMkLst>
        </pc:spChg>
        <pc:spChg chg="add mod">
          <ac:chgData name="Nguyen Thi Nha Linh 20210526" userId="9cc47c6c-23e1-40d6-9639-f77c85506811" providerId="ADAL" clId="{C5B8055A-7DF9-4D5A-8834-58CCCB187F9F}" dt="2025-06-23T04:35:19.186" v="2556" actId="1076"/>
          <ac:spMkLst>
            <pc:docMk/>
            <pc:sldMk cId="1379356400" sldId="462"/>
            <ac:spMk id="143" creationId="{A3ADDE45-4AA7-7890-E372-EEAAC97A59F2}"/>
          </ac:spMkLst>
        </pc:spChg>
        <pc:spChg chg="add mod">
          <ac:chgData name="Nguyen Thi Nha Linh 20210526" userId="9cc47c6c-23e1-40d6-9639-f77c85506811" providerId="ADAL" clId="{C5B8055A-7DF9-4D5A-8834-58CCCB187F9F}" dt="2025-06-23T04:35:30.258" v="2558" actId="1076"/>
          <ac:spMkLst>
            <pc:docMk/>
            <pc:sldMk cId="1379356400" sldId="462"/>
            <ac:spMk id="144" creationId="{EB99A292-A2B8-E66F-404F-AD2153AEB5DC}"/>
          </ac:spMkLst>
        </pc:spChg>
        <pc:picChg chg="add mod modCrop">
          <ac:chgData name="Nguyen Thi Nha Linh 20210526" userId="9cc47c6c-23e1-40d6-9639-f77c85506811" providerId="ADAL" clId="{C5B8055A-7DF9-4D5A-8834-58CCCB187F9F}" dt="2025-06-23T04:17:59.103" v="2408" actId="1076"/>
          <ac:picMkLst>
            <pc:docMk/>
            <pc:sldMk cId="1379356400" sldId="462"/>
            <ac:picMk id="3" creationId="{A925942A-7C52-EAE1-D199-9EB29C348F0B}"/>
          </ac:picMkLst>
        </pc:picChg>
        <pc:picChg chg="add mod modCrop">
          <ac:chgData name="Nguyen Thi Nha Linh 20210526" userId="9cc47c6c-23e1-40d6-9639-f77c85506811" providerId="ADAL" clId="{C5B8055A-7DF9-4D5A-8834-58CCCB187F9F}" dt="2025-06-23T04:17:59.103" v="2408" actId="1076"/>
          <ac:picMkLst>
            <pc:docMk/>
            <pc:sldMk cId="1379356400" sldId="462"/>
            <ac:picMk id="17" creationId="{C6357904-A9E0-416C-BA50-45E1F7769C05}"/>
          </ac:picMkLst>
        </pc:picChg>
        <pc:picChg chg="add mod modCrop">
          <ac:chgData name="Nguyen Thi Nha Linh 20210526" userId="9cc47c6c-23e1-40d6-9639-f77c85506811" providerId="ADAL" clId="{C5B8055A-7DF9-4D5A-8834-58CCCB187F9F}" dt="2025-06-23T04:37:41.696" v="2575" actId="1076"/>
          <ac:picMkLst>
            <pc:docMk/>
            <pc:sldMk cId="1379356400" sldId="462"/>
            <ac:picMk id="18" creationId="{B6218417-2622-8852-4EB3-C898757E9FAB}"/>
          </ac:picMkLst>
        </pc:picChg>
        <pc:picChg chg="add mod modCrop">
          <ac:chgData name="Nguyen Thi Nha Linh 20210526" userId="9cc47c6c-23e1-40d6-9639-f77c85506811" providerId="ADAL" clId="{C5B8055A-7DF9-4D5A-8834-58CCCB187F9F}" dt="2025-06-23T04:10:16.802" v="2313" actId="1076"/>
          <ac:picMkLst>
            <pc:docMk/>
            <pc:sldMk cId="1379356400" sldId="462"/>
            <ac:picMk id="19" creationId="{9BCC41A1-472C-D095-FF04-D5BF9F5C0B96}"/>
          </ac:picMkLst>
        </pc:picChg>
        <pc:cxnChg chg="add mod">
          <ac:chgData name="Nguyen Thi Nha Linh 20210526" userId="9cc47c6c-23e1-40d6-9639-f77c85506811" providerId="ADAL" clId="{C5B8055A-7DF9-4D5A-8834-58CCCB187F9F}" dt="2025-06-23T04:06:49.640" v="2312" actId="208"/>
          <ac:cxnSpMkLst>
            <pc:docMk/>
            <pc:sldMk cId="1379356400" sldId="462"/>
            <ac:cxnSpMk id="23" creationId="{7C832B4C-3313-9418-293D-4D853DAB20C4}"/>
          </ac:cxnSpMkLst>
        </pc:cxnChg>
        <pc:cxnChg chg="add mod">
          <ac:chgData name="Nguyen Thi Nha Linh 20210526" userId="9cc47c6c-23e1-40d6-9639-f77c85506811" providerId="ADAL" clId="{C5B8055A-7DF9-4D5A-8834-58CCCB187F9F}" dt="2025-06-23T04:10:30.419" v="2315" actId="1076"/>
          <ac:cxnSpMkLst>
            <pc:docMk/>
            <pc:sldMk cId="1379356400" sldId="462"/>
            <ac:cxnSpMk id="25" creationId="{ACE131D1-207A-F35E-5E8D-7FA79AD85C02}"/>
          </ac:cxnSpMkLst>
        </pc:cxnChg>
        <pc:cxnChg chg="add mod">
          <ac:chgData name="Nguyen Thi Nha Linh 20210526" userId="9cc47c6c-23e1-40d6-9639-f77c85506811" providerId="ADAL" clId="{C5B8055A-7DF9-4D5A-8834-58CCCB187F9F}" dt="2025-06-23T04:28:52.506" v="2485" actId="14100"/>
          <ac:cxnSpMkLst>
            <pc:docMk/>
            <pc:sldMk cId="1379356400" sldId="462"/>
            <ac:cxnSpMk id="26" creationId="{CE995D7E-5FFB-D647-ED60-0B744336BCDE}"/>
          </ac:cxnSpMkLst>
        </pc:cxnChg>
        <pc:cxnChg chg="add mod">
          <ac:chgData name="Nguyen Thi Nha Linh 20210526" userId="9cc47c6c-23e1-40d6-9639-f77c85506811" providerId="ADAL" clId="{C5B8055A-7DF9-4D5A-8834-58CCCB187F9F}" dt="2025-06-23T04:11:05.629" v="2322" actId="14100"/>
          <ac:cxnSpMkLst>
            <pc:docMk/>
            <pc:sldMk cId="1379356400" sldId="462"/>
            <ac:cxnSpMk id="27" creationId="{531141A4-7F7F-4B0D-2264-7E22CEA9D855}"/>
          </ac:cxnSpMkLst>
        </pc:cxnChg>
        <pc:cxnChg chg="add mod">
          <ac:chgData name="Nguyen Thi Nha Linh 20210526" userId="9cc47c6c-23e1-40d6-9639-f77c85506811" providerId="ADAL" clId="{C5B8055A-7DF9-4D5A-8834-58CCCB187F9F}" dt="2025-06-23T04:29:24.842" v="2490" actId="1076"/>
          <ac:cxnSpMkLst>
            <pc:docMk/>
            <pc:sldMk cId="1379356400" sldId="462"/>
            <ac:cxnSpMk id="33" creationId="{0B5A7C58-98AB-69FC-7D61-96966752E5B9}"/>
          </ac:cxnSpMkLst>
        </pc:cxnChg>
        <pc:cxnChg chg="add mod">
          <ac:chgData name="Nguyen Thi Nha Linh 20210526" userId="9cc47c6c-23e1-40d6-9639-f77c85506811" providerId="ADAL" clId="{C5B8055A-7DF9-4D5A-8834-58CCCB187F9F}" dt="2025-06-23T04:29:51.624" v="2496" actId="1076"/>
          <ac:cxnSpMkLst>
            <pc:docMk/>
            <pc:sldMk cId="1379356400" sldId="462"/>
            <ac:cxnSpMk id="39" creationId="{E9A06034-C04C-C272-93D1-6F3D50C98E65}"/>
          </ac:cxnSpMkLst>
        </pc:cxnChg>
        <pc:cxnChg chg="add mod">
          <ac:chgData name="Nguyen Thi Nha Linh 20210526" userId="9cc47c6c-23e1-40d6-9639-f77c85506811" providerId="ADAL" clId="{C5B8055A-7DF9-4D5A-8834-58CCCB187F9F}" dt="2025-06-23T04:12:50.110" v="2359" actId="1076"/>
          <ac:cxnSpMkLst>
            <pc:docMk/>
            <pc:sldMk cId="1379356400" sldId="462"/>
            <ac:cxnSpMk id="42" creationId="{1ED8BD37-FE8F-AD27-50BE-EA54A47E5CA5}"/>
          </ac:cxnSpMkLst>
        </pc:cxnChg>
        <pc:cxnChg chg="add mod">
          <ac:chgData name="Nguyen Thi Nha Linh 20210526" userId="9cc47c6c-23e1-40d6-9639-f77c85506811" providerId="ADAL" clId="{C5B8055A-7DF9-4D5A-8834-58CCCB187F9F}" dt="2025-06-23T04:14:15.825" v="2379" actId="14100"/>
          <ac:cxnSpMkLst>
            <pc:docMk/>
            <pc:sldMk cId="1379356400" sldId="462"/>
            <ac:cxnSpMk id="50" creationId="{16628E7C-5386-5DE8-850F-7D94A09349F9}"/>
          </ac:cxnSpMkLst>
        </pc:cxnChg>
        <pc:cxnChg chg="add mod">
          <ac:chgData name="Nguyen Thi Nha Linh 20210526" userId="9cc47c6c-23e1-40d6-9639-f77c85506811" providerId="ADAL" clId="{C5B8055A-7DF9-4D5A-8834-58CCCB187F9F}" dt="2025-06-23T04:14:27.947" v="2383" actId="14100"/>
          <ac:cxnSpMkLst>
            <pc:docMk/>
            <pc:sldMk cId="1379356400" sldId="462"/>
            <ac:cxnSpMk id="53" creationId="{74595BE1-5445-3E1D-7763-BC78382F9ADE}"/>
          </ac:cxnSpMkLst>
        </pc:cxnChg>
        <pc:cxnChg chg="add mod">
          <ac:chgData name="Nguyen Thi Nha Linh 20210526" userId="9cc47c6c-23e1-40d6-9639-f77c85506811" providerId="ADAL" clId="{C5B8055A-7DF9-4D5A-8834-58CCCB187F9F}" dt="2025-06-23T04:28:40.632" v="2482" actId="1076"/>
          <ac:cxnSpMkLst>
            <pc:docMk/>
            <pc:sldMk cId="1379356400" sldId="462"/>
            <ac:cxnSpMk id="104" creationId="{E17F86EB-E9C1-FCBF-716F-6D0DABFAB9EB}"/>
          </ac:cxnSpMkLst>
        </pc:cxnChg>
        <pc:cxnChg chg="add mod">
          <ac:chgData name="Nguyen Thi Nha Linh 20210526" userId="9cc47c6c-23e1-40d6-9639-f77c85506811" providerId="ADAL" clId="{C5B8055A-7DF9-4D5A-8834-58CCCB187F9F}" dt="2025-06-23T04:29:20.957" v="2489" actId="1076"/>
          <ac:cxnSpMkLst>
            <pc:docMk/>
            <pc:sldMk cId="1379356400" sldId="462"/>
            <ac:cxnSpMk id="111" creationId="{FD560AA9-94BB-BE4F-6208-2E88F92C0698}"/>
          </ac:cxnSpMkLst>
        </pc:cxnChg>
        <pc:cxnChg chg="add mod">
          <ac:chgData name="Nguyen Thi Nha Linh 20210526" userId="9cc47c6c-23e1-40d6-9639-f77c85506811" providerId="ADAL" clId="{C5B8055A-7DF9-4D5A-8834-58CCCB187F9F}" dt="2025-06-23T04:29:20.957" v="2489" actId="1076"/>
          <ac:cxnSpMkLst>
            <pc:docMk/>
            <pc:sldMk cId="1379356400" sldId="462"/>
            <ac:cxnSpMk id="113" creationId="{34B189CC-FCA7-1C33-DE4E-10D5C13CB6BC}"/>
          </ac:cxnSpMkLst>
        </pc:cxnChg>
        <pc:cxnChg chg="add mod">
          <ac:chgData name="Nguyen Thi Nha Linh 20210526" userId="9cc47c6c-23e1-40d6-9639-f77c85506811" providerId="ADAL" clId="{C5B8055A-7DF9-4D5A-8834-58CCCB187F9F}" dt="2025-06-23T04:29:43.624" v="2495" actId="1076"/>
          <ac:cxnSpMkLst>
            <pc:docMk/>
            <pc:sldMk cId="1379356400" sldId="462"/>
            <ac:cxnSpMk id="115" creationId="{749149BD-3B68-6841-9A30-7598BDC2972D}"/>
          </ac:cxnSpMkLst>
        </pc:cxnChg>
        <pc:cxnChg chg="add mod">
          <ac:chgData name="Nguyen Thi Nha Linh 20210526" userId="9cc47c6c-23e1-40d6-9639-f77c85506811" providerId="ADAL" clId="{C5B8055A-7DF9-4D5A-8834-58CCCB187F9F}" dt="2025-06-23T04:29:43.624" v="2495" actId="1076"/>
          <ac:cxnSpMkLst>
            <pc:docMk/>
            <pc:sldMk cId="1379356400" sldId="462"/>
            <ac:cxnSpMk id="117" creationId="{17EDCC6F-5BF6-9846-BFD7-B55CB5940168}"/>
          </ac:cxnSpMkLst>
        </pc:cxnChg>
        <pc:cxnChg chg="add mod">
          <ac:chgData name="Nguyen Thi Nha Linh 20210526" userId="9cc47c6c-23e1-40d6-9639-f77c85506811" providerId="ADAL" clId="{C5B8055A-7DF9-4D5A-8834-58CCCB187F9F}" dt="2025-06-23T04:35:42.650" v="2559" actId="14100"/>
          <ac:cxnSpMkLst>
            <pc:docMk/>
            <pc:sldMk cId="1379356400" sldId="462"/>
            <ac:cxnSpMk id="124" creationId="{63C67799-C8C6-B052-D3FB-59C424A3F094}"/>
          </ac:cxnSpMkLst>
        </pc:cxnChg>
        <pc:cxnChg chg="add mod">
          <ac:chgData name="Nguyen Thi Nha Linh 20210526" userId="9cc47c6c-23e1-40d6-9639-f77c85506811" providerId="ADAL" clId="{C5B8055A-7DF9-4D5A-8834-58CCCB187F9F}" dt="2025-06-23T04:33:03.357" v="2530" actId="14100"/>
          <ac:cxnSpMkLst>
            <pc:docMk/>
            <pc:sldMk cId="1379356400" sldId="462"/>
            <ac:cxnSpMk id="136" creationId="{B3709D22-99B5-E36C-E87B-48DD5382C5BB}"/>
          </ac:cxnSpMkLst>
        </pc:cxnChg>
        <pc:cxnChg chg="add mod">
          <ac:chgData name="Nguyen Thi Nha Linh 20210526" userId="9cc47c6c-23e1-40d6-9639-f77c85506811" providerId="ADAL" clId="{C5B8055A-7DF9-4D5A-8834-58CCCB187F9F}" dt="2025-06-23T04:32:57.654" v="2529" actId="14100"/>
          <ac:cxnSpMkLst>
            <pc:docMk/>
            <pc:sldMk cId="1379356400" sldId="462"/>
            <ac:cxnSpMk id="137" creationId="{8D3B2EC7-F500-3C01-FD15-23F9A3ABA974}"/>
          </ac:cxnSpMkLst>
        </pc:cxnChg>
        <pc:cxnChg chg="add mod">
          <ac:chgData name="Nguyen Thi Nha Linh 20210526" userId="9cc47c6c-23e1-40d6-9639-f77c85506811" providerId="ADAL" clId="{C5B8055A-7DF9-4D5A-8834-58CCCB187F9F}" dt="2025-06-23T04:37:07.022" v="2569" actId="693"/>
          <ac:cxnSpMkLst>
            <pc:docMk/>
            <pc:sldMk cId="1379356400" sldId="462"/>
            <ac:cxnSpMk id="147" creationId="{63FD5735-17BA-0059-E4B8-F475C595BEF1}"/>
          </ac:cxnSpMkLst>
        </pc:cxnChg>
        <pc:cxnChg chg="add mod">
          <ac:chgData name="Nguyen Thi Nha Linh 20210526" userId="9cc47c6c-23e1-40d6-9639-f77c85506811" providerId="ADAL" clId="{C5B8055A-7DF9-4D5A-8834-58CCCB187F9F}" dt="2025-06-23T04:37:07.022" v="2569" actId="693"/>
          <ac:cxnSpMkLst>
            <pc:docMk/>
            <pc:sldMk cId="1379356400" sldId="462"/>
            <ac:cxnSpMk id="148" creationId="{2CCA3674-5F41-B914-9F61-FD2685F0E510}"/>
          </ac:cxnSpMkLst>
        </pc:cxnChg>
        <pc:cxnChg chg="add mod">
          <ac:chgData name="Nguyen Thi Nha Linh 20210526" userId="9cc47c6c-23e1-40d6-9639-f77c85506811" providerId="ADAL" clId="{C5B8055A-7DF9-4D5A-8834-58CCCB187F9F}" dt="2025-06-23T04:37:52.986" v="2578" actId="14100"/>
          <ac:cxnSpMkLst>
            <pc:docMk/>
            <pc:sldMk cId="1379356400" sldId="462"/>
            <ac:cxnSpMk id="152" creationId="{E823E435-0FDC-EA41-3546-DA1068EC7E78}"/>
          </ac:cxnSpMkLst>
        </pc:cxnChg>
        <pc:cxnChg chg="add mod">
          <ac:chgData name="Nguyen Thi Nha Linh 20210526" userId="9cc47c6c-23e1-40d6-9639-f77c85506811" providerId="ADAL" clId="{C5B8055A-7DF9-4D5A-8834-58CCCB187F9F}" dt="2025-06-23T04:38:01.320" v="2582" actId="14100"/>
          <ac:cxnSpMkLst>
            <pc:docMk/>
            <pc:sldMk cId="1379356400" sldId="462"/>
            <ac:cxnSpMk id="154" creationId="{FE7471C4-34E5-2988-9588-8025ECDE35C0}"/>
          </ac:cxnSpMkLst>
        </pc:cxnChg>
        <pc:cxnChg chg="add mod">
          <ac:chgData name="Nguyen Thi Nha Linh 20210526" userId="9cc47c6c-23e1-40d6-9639-f77c85506811" providerId="ADAL" clId="{C5B8055A-7DF9-4D5A-8834-58CCCB187F9F}" dt="2025-06-23T04:38:47.812" v="2591" actId="208"/>
          <ac:cxnSpMkLst>
            <pc:docMk/>
            <pc:sldMk cId="1379356400" sldId="462"/>
            <ac:cxnSpMk id="158" creationId="{D58C2FC3-FE30-3439-B66A-A64EA81F0031}"/>
          </ac:cxnSpMkLst>
        </pc:cxnChg>
        <pc:cxnChg chg="add mod">
          <ac:chgData name="Nguyen Thi Nha Linh 20210526" userId="9cc47c6c-23e1-40d6-9639-f77c85506811" providerId="ADAL" clId="{C5B8055A-7DF9-4D5A-8834-58CCCB187F9F}" dt="2025-06-23T04:38:50.740" v="2592" actId="208"/>
          <ac:cxnSpMkLst>
            <pc:docMk/>
            <pc:sldMk cId="1379356400" sldId="462"/>
            <ac:cxnSpMk id="161" creationId="{47351F9D-4F88-2953-0CA4-7AB79DAEFCAA}"/>
          </ac:cxnSpMkLst>
        </pc:cxnChg>
        <pc:cxnChg chg="add mod">
          <ac:chgData name="Nguyen Thi Nha Linh 20210526" userId="9cc47c6c-23e1-40d6-9639-f77c85506811" providerId="ADAL" clId="{C5B8055A-7DF9-4D5A-8834-58CCCB187F9F}" dt="2025-06-23T04:39:05.349" v="2596" actId="14100"/>
          <ac:cxnSpMkLst>
            <pc:docMk/>
            <pc:sldMk cId="1379356400" sldId="462"/>
            <ac:cxnSpMk id="164" creationId="{193779C7-E696-1638-529D-1467AA7AAC7A}"/>
          </ac:cxnSpMkLst>
        </pc:cxnChg>
        <pc:cxnChg chg="add mod">
          <ac:chgData name="Nguyen Thi Nha Linh 20210526" userId="9cc47c6c-23e1-40d6-9639-f77c85506811" providerId="ADAL" clId="{C5B8055A-7DF9-4D5A-8834-58CCCB187F9F}" dt="2025-06-23T04:39:13.766" v="2599" actId="14100"/>
          <ac:cxnSpMkLst>
            <pc:docMk/>
            <pc:sldMk cId="1379356400" sldId="462"/>
            <ac:cxnSpMk id="167" creationId="{CCCA16F3-940A-F38A-8FE7-7C520E8C0E88}"/>
          </ac:cxnSpMkLst>
        </pc:cxnChg>
      </pc:sldChg>
      <pc:sldChg chg="addSp delSp modSp add mod ord modAnim">
        <pc:chgData name="Nguyen Thi Nha Linh 20210526" userId="9cc47c6c-23e1-40d6-9639-f77c85506811" providerId="ADAL" clId="{C5B8055A-7DF9-4D5A-8834-58CCCB187F9F}" dt="2025-06-23T03:42:32.789" v="2045" actId="1076"/>
        <pc:sldMkLst>
          <pc:docMk/>
          <pc:sldMk cId="1097004297" sldId="463"/>
        </pc:sldMkLst>
        <pc:spChg chg="mod">
          <ac:chgData name="Nguyen Thi Nha Linh 20210526" userId="9cc47c6c-23e1-40d6-9639-f77c85506811" providerId="ADAL" clId="{C5B8055A-7DF9-4D5A-8834-58CCCB187F9F}" dt="2025-06-23T03:24:51.380" v="1883" actId="20577"/>
          <ac:spMkLst>
            <pc:docMk/>
            <pc:sldMk cId="1097004297" sldId="463"/>
            <ac:spMk id="8" creationId="{E926FC91-7CB5-4816-D8DB-5A822D78C930}"/>
          </ac:spMkLst>
        </pc:spChg>
        <pc:spChg chg="add mod">
          <ac:chgData name="Nguyen Thi Nha Linh 20210526" userId="9cc47c6c-23e1-40d6-9639-f77c85506811" providerId="ADAL" clId="{C5B8055A-7DF9-4D5A-8834-58CCCB187F9F}" dt="2025-06-23T03:23:38.636" v="1868" actId="1076"/>
          <ac:spMkLst>
            <pc:docMk/>
            <pc:sldMk cId="1097004297" sldId="463"/>
            <ac:spMk id="15" creationId="{A945F4E6-5FEA-009D-FBB1-F319C50B7E90}"/>
          </ac:spMkLst>
        </pc:spChg>
        <pc:spChg chg="add mod">
          <ac:chgData name="Nguyen Thi Nha Linh 20210526" userId="9cc47c6c-23e1-40d6-9639-f77c85506811" providerId="ADAL" clId="{C5B8055A-7DF9-4D5A-8834-58CCCB187F9F}" dt="2025-06-23T03:23:59.137" v="1873" actId="1076"/>
          <ac:spMkLst>
            <pc:docMk/>
            <pc:sldMk cId="1097004297" sldId="463"/>
            <ac:spMk id="16" creationId="{7B43B6AF-D9F9-1499-CD85-AE8007C4FE87}"/>
          </ac:spMkLst>
        </pc:spChg>
        <pc:spChg chg="add mod">
          <ac:chgData name="Nguyen Thi Nha Linh 20210526" userId="9cc47c6c-23e1-40d6-9639-f77c85506811" providerId="ADAL" clId="{C5B8055A-7DF9-4D5A-8834-58CCCB187F9F}" dt="2025-06-23T03:26:20.165" v="1903" actId="164"/>
          <ac:spMkLst>
            <pc:docMk/>
            <pc:sldMk cId="1097004297" sldId="463"/>
            <ac:spMk id="21" creationId="{07114D80-A116-F265-F204-EE1BA9B36B84}"/>
          </ac:spMkLst>
        </pc:spChg>
        <pc:spChg chg="add mod">
          <ac:chgData name="Nguyen Thi Nha Linh 20210526" userId="9cc47c6c-23e1-40d6-9639-f77c85506811" providerId="ADAL" clId="{C5B8055A-7DF9-4D5A-8834-58CCCB187F9F}" dt="2025-06-23T03:26:20.165" v="1903" actId="164"/>
          <ac:spMkLst>
            <pc:docMk/>
            <pc:sldMk cId="1097004297" sldId="463"/>
            <ac:spMk id="22" creationId="{B12D2FA9-BB46-EA17-68C8-66FF9B100042}"/>
          </ac:spMkLst>
        </pc:spChg>
        <pc:spChg chg="add mod">
          <ac:chgData name="Nguyen Thi Nha Linh 20210526" userId="9cc47c6c-23e1-40d6-9639-f77c85506811" providerId="ADAL" clId="{C5B8055A-7DF9-4D5A-8834-58CCCB187F9F}" dt="2025-06-23T03:26:20.165" v="1903" actId="164"/>
          <ac:spMkLst>
            <pc:docMk/>
            <pc:sldMk cId="1097004297" sldId="463"/>
            <ac:spMk id="23" creationId="{8AEED79D-999F-FB88-B37A-5F9F8867A94E}"/>
          </ac:spMkLst>
        </pc:spChg>
        <pc:spChg chg="add mod">
          <ac:chgData name="Nguyen Thi Nha Linh 20210526" userId="9cc47c6c-23e1-40d6-9639-f77c85506811" providerId="ADAL" clId="{C5B8055A-7DF9-4D5A-8834-58CCCB187F9F}" dt="2025-06-23T03:26:26.593" v="1904" actId="164"/>
          <ac:spMkLst>
            <pc:docMk/>
            <pc:sldMk cId="1097004297" sldId="463"/>
            <ac:spMk id="24" creationId="{160E1498-324B-5AFA-9F91-2713B91E9E9D}"/>
          </ac:spMkLst>
        </pc:spChg>
        <pc:spChg chg="add mod">
          <ac:chgData name="Nguyen Thi Nha Linh 20210526" userId="9cc47c6c-23e1-40d6-9639-f77c85506811" providerId="ADAL" clId="{C5B8055A-7DF9-4D5A-8834-58CCCB187F9F}" dt="2025-06-23T03:26:26.593" v="1904" actId="164"/>
          <ac:spMkLst>
            <pc:docMk/>
            <pc:sldMk cId="1097004297" sldId="463"/>
            <ac:spMk id="25" creationId="{28B4640E-5218-A964-7D5D-4753580F539A}"/>
          </ac:spMkLst>
        </pc:spChg>
        <pc:spChg chg="add mod">
          <ac:chgData name="Nguyen Thi Nha Linh 20210526" userId="9cc47c6c-23e1-40d6-9639-f77c85506811" providerId="ADAL" clId="{C5B8055A-7DF9-4D5A-8834-58CCCB187F9F}" dt="2025-06-23T03:26:26.593" v="1904" actId="164"/>
          <ac:spMkLst>
            <pc:docMk/>
            <pc:sldMk cId="1097004297" sldId="463"/>
            <ac:spMk id="26" creationId="{A09C3AEE-223C-628E-AE42-B782A194B215}"/>
          </ac:spMkLst>
        </pc:spChg>
        <pc:spChg chg="add mod">
          <ac:chgData name="Nguyen Thi Nha Linh 20210526" userId="9cc47c6c-23e1-40d6-9639-f77c85506811" providerId="ADAL" clId="{C5B8055A-7DF9-4D5A-8834-58CCCB187F9F}" dt="2025-06-23T03:34:28.585" v="1962" actId="1076"/>
          <ac:spMkLst>
            <pc:docMk/>
            <pc:sldMk cId="1097004297" sldId="463"/>
            <ac:spMk id="41" creationId="{7F273100-2D03-1E5B-B2F5-4661ADB594F7}"/>
          </ac:spMkLst>
        </pc:spChg>
        <pc:spChg chg="add mod">
          <ac:chgData name="Nguyen Thi Nha Linh 20210526" userId="9cc47c6c-23e1-40d6-9639-f77c85506811" providerId="ADAL" clId="{C5B8055A-7DF9-4D5A-8834-58CCCB187F9F}" dt="2025-06-23T03:35:46.729" v="1971" actId="1076"/>
          <ac:spMkLst>
            <pc:docMk/>
            <pc:sldMk cId="1097004297" sldId="463"/>
            <ac:spMk id="42" creationId="{68F60BF3-0513-E5BD-861B-501D916CF4D1}"/>
          </ac:spMkLst>
        </pc:spChg>
        <pc:grpChg chg="add mod">
          <ac:chgData name="Nguyen Thi Nha Linh 20210526" userId="9cc47c6c-23e1-40d6-9639-f77c85506811" providerId="ADAL" clId="{C5B8055A-7DF9-4D5A-8834-58CCCB187F9F}" dt="2025-06-23T03:42:32.789" v="2045" actId="1076"/>
          <ac:grpSpMkLst>
            <pc:docMk/>
            <pc:sldMk cId="1097004297" sldId="463"/>
            <ac:grpSpMk id="37" creationId="{564FC8B8-28B9-E643-8EC7-27B79FE4A1E0}"/>
          </ac:grpSpMkLst>
        </pc:grpChg>
        <pc:grpChg chg="add mod">
          <ac:chgData name="Nguyen Thi Nha Linh 20210526" userId="9cc47c6c-23e1-40d6-9639-f77c85506811" providerId="ADAL" clId="{C5B8055A-7DF9-4D5A-8834-58CCCB187F9F}" dt="2025-06-23T03:42:26.172" v="2044" actId="1076"/>
          <ac:grpSpMkLst>
            <pc:docMk/>
            <pc:sldMk cId="1097004297" sldId="463"/>
            <ac:grpSpMk id="38" creationId="{05FFB466-A594-4010-10EE-F6819461B73B}"/>
          </ac:grpSpMkLst>
        </pc:grpChg>
        <pc:picChg chg="add del mod modCrop">
          <ac:chgData name="Nguyen Thi Nha Linh 20210526" userId="9cc47c6c-23e1-40d6-9639-f77c85506811" providerId="ADAL" clId="{C5B8055A-7DF9-4D5A-8834-58CCCB187F9F}" dt="2025-06-23T03:31:33.753" v="1933" actId="1076"/>
          <ac:picMkLst>
            <pc:docMk/>
            <pc:sldMk cId="1097004297" sldId="463"/>
            <ac:picMk id="6" creationId="{AF1D85B1-3BEA-DC8F-8861-95887CFB0510}"/>
          </ac:picMkLst>
        </pc:picChg>
        <pc:picChg chg="add mod modCrop">
          <ac:chgData name="Nguyen Thi Nha Linh 20210526" userId="9cc47c6c-23e1-40d6-9639-f77c85506811" providerId="ADAL" clId="{C5B8055A-7DF9-4D5A-8834-58CCCB187F9F}" dt="2025-06-23T03:36:19.129" v="1976" actId="1076"/>
          <ac:picMkLst>
            <pc:docMk/>
            <pc:sldMk cId="1097004297" sldId="463"/>
            <ac:picMk id="7" creationId="{EE64A559-3ABF-2508-11E0-DD03E1540B6B}"/>
          </ac:picMkLst>
        </pc:picChg>
        <pc:picChg chg="add mod">
          <ac:chgData name="Nguyen Thi Nha Linh 20210526" userId="9cc47c6c-23e1-40d6-9639-f77c85506811" providerId="ADAL" clId="{C5B8055A-7DF9-4D5A-8834-58CCCB187F9F}" dt="2025-06-23T03:26:20.165" v="1903" actId="164"/>
          <ac:picMkLst>
            <pc:docMk/>
            <pc:sldMk cId="1097004297" sldId="463"/>
            <ac:picMk id="19" creationId="{1E8262AE-374F-16E0-D4B7-90FBA34877B5}"/>
          </ac:picMkLst>
        </pc:picChg>
        <pc:picChg chg="add mod">
          <ac:chgData name="Nguyen Thi Nha Linh 20210526" userId="9cc47c6c-23e1-40d6-9639-f77c85506811" providerId="ADAL" clId="{C5B8055A-7DF9-4D5A-8834-58CCCB187F9F}" dt="2025-06-23T03:26:26.593" v="1904" actId="164"/>
          <ac:picMkLst>
            <pc:docMk/>
            <pc:sldMk cId="1097004297" sldId="463"/>
            <ac:picMk id="20" creationId="{0948A4D3-AA49-C025-D702-5CFDC202D30A}"/>
          </ac:picMkLst>
        </pc:picChg>
        <pc:cxnChg chg="add mod">
          <ac:chgData name="Nguyen Thi Nha Linh 20210526" userId="9cc47c6c-23e1-40d6-9639-f77c85506811" providerId="ADAL" clId="{C5B8055A-7DF9-4D5A-8834-58CCCB187F9F}" dt="2025-06-23T03:42:32.789" v="2045" actId="1076"/>
          <ac:cxnSpMkLst>
            <pc:docMk/>
            <pc:sldMk cId="1097004297" sldId="463"/>
            <ac:cxnSpMk id="28" creationId="{FDB49EF1-98EC-026B-BEAC-18C0346B904D}"/>
          </ac:cxnSpMkLst>
        </pc:cxnChg>
        <pc:cxnChg chg="add mod">
          <ac:chgData name="Nguyen Thi Nha Linh 20210526" userId="9cc47c6c-23e1-40d6-9639-f77c85506811" providerId="ADAL" clId="{C5B8055A-7DF9-4D5A-8834-58CCCB187F9F}" dt="2025-06-23T03:24:04.366" v="1876" actId="14100"/>
          <ac:cxnSpMkLst>
            <pc:docMk/>
            <pc:sldMk cId="1097004297" sldId="463"/>
            <ac:cxnSpMk id="30" creationId="{A9D520DC-4553-8848-13A5-96F251794692}"/>
          </ac:cxnSpMkLst>
        </pc:cxnChg>
        <pc:cxnChg chg="add mod">
          <ac:chgData name="Nguyen Thi Nha Linh 20210526" userId="9cc47c6c-23e1-40d6-9639-f77c85506811" providerId="ADAL" clId="{C5B8055A-7DF9-4D5A-8834-58CCCB187F9F}" dt="2025-06-23T03:42:26.172" v="2044" actId="1076"/>
          <ac:cxnSpMkLst>
            <pc:docMk/>
            <pc:sldMk cId="1097004297" sldId="463"/>
            <ac:cxnSpMk id="33" creationId="{40EDA019-E42A-90B7-68E5-587E238EA163}"/>
          </ac:cxnSpMkLst>
        </pc:cxnChg>
        <pc:cxnChg chg="add mod">
          <ac:chgData name="Nguyen Thi Nha Linh 20210526" userId="9cc47c6c-23e1-40d6-9639-f77c85506811" providerId="ADAL" clId="{C5B8055A-7DF9-4D5A-8834-58CCCB187F9F}" dt="2025-06-23T03:38:09.719" v="1995" actId="693"/>
          <ac:cxnSpMkLst>
            <pc:docMk/>
            <pc:sldMk cId="1097004297" sldId="463"/>
            <ac:cxnSpMk id="44" creationId="{A654A920-E0F0-399D-A895-0053371CCF4D}"/>
          </ac:cxnSpMkLst>
        </pc:cxnChg>
        <pc:cxnChg chg="add mod">
          <ac:chgData name="Nguyen Thi Nha Linh 20210526" userId="9cc47c6c-23e1-40d6-9639-f77c85506811" providerId="ADAL" clId="{C5B8055A-7DF9-4D5A-8834-58CCCB187F9F}" dt="2025-06-23T03:38:22.763" v="1998" actId="14100"/>
          <ac:cxnSpMkLst>
            <pc:docMk/>
            <pc:sldMk cId="1097004297" sldId="463"/>
            <ac:cxnSpMk id="46" creationId="{22D6F6A4-C810-4B5E-1DA8-6B5C17B0259C}"/>
          </ac:cxnSpMkLst>
        </pc:cxnChg>
        <pc:cxnChg chg="add mod">
          <ac:chgData name="Nguyen Thi Nha Linh 20210526" userId="9cc47c6c-23e1-40d6-9639-f77c85506811" providerId="ADAL" clId="{C5B8055A-7DF9-4D5A-8834-58CCCB187F9F}" dt="2025-06-23T03:38:38.018" v="2002" actId="14100"/>
          <ac:cxnSpMkLst>
            <pc:docMk/>
            <pc:sldMk cId="1097004297" sldId="463"/>
            <ac:cxnSpMk id="49" creationId="{676D02FF-C06E-7293-E788-3544F83C8DF3}"/>
          </ac:cxnSpMkLst>
        </pc:cxnChg>
        <pc:cxnChg chg="add mod">
          <ac:chgData name="Nguyen Thi Nha Linh 20210526" userId="9cc47c6c-23e1-40d6-9639-f77c85506811" providerId="ADAL" clId="{C5B8055A-7DF9-4D5A-8834-58CCCB187F9F}" dt="2025-06-23T03:38:49.182" v="2006" actId="14100"/>
          <ac:cxnSpMkLst>
            <pc:docMk/>
            <pc:sldMk cId="1097004297" sldId="463"/>
            <ac:cxnSpMk id="52" creationId="{150E087A-958F-80D3-BDFE-F8D5B1FF3A99}"/>
          </ac:cxnSpMkLst>
        </pc:cxnChg>
      </pc:sldChg>
      <pc:sldChg chg="addSp delSp modSp add mod ord modAnim">
        <pc:chgData name="Nguyen Thi Nha Linh 20210526" userId="9cc47c6c-23e1-40d6-9639-f77c85506811" providerId="ADAL" clId="{C5B8055A-7DF9-4D5A-8834-58CCCB187F9F}" dt="2025-06-23T09:44:06.360" v="5372" actId="20577"/>
        <pc:sldMkLst>
          <pc:docMk/>
          <pc:sldMk cId="3706970626" sldId="464"/>
        </pc:sldMkLst>
        <pc:spChg chg="mod">
          <ac:chgData name="Nguyen Thi Nha Linh 20210526" userId="9cc47c6c-23e1-40d6-9639-f77c85506811" providerId="ADAL" clId="{C5B8055A-7DF9-4D5A-8834-58CCCB187F9F}" dt="2025-06-23T04:57:49.889" v="2762"/>
          <ac:spMkLst>
            <pc:docMk/>
            <pc:sldMk cId="3706970626" sldId="464"/>
            <ac:spMk id="7" creationId="{4234744A-A02B-4CB3-AAEB-298760625029}"/>
          </ac:spMkLst>
        </pc:spChg>
        <pc:spChg chg="add mod">
          <ac:chgData name="Nguyen Thi Nha Linh 20210526" userId="9cc47c6c-23e1-40d6-9639-f77c85506811" providerId="ADAL" clId="{C5B8055A-7DF9-4D5A-8834-58CCCB187F9F}" dt="2025-06-23T09:44:06.360" v="5372" actId="20577"/>
          <ac:spMkLst>
            <pc:docMk/>
            <pc:sldMk cId="3706970626" sldId="464"/>
            <ac:spMk id="8" creationId="{8DFA012E-AE3B-43D3-0C1C-35BF1C1681AB}"/>
          </ac:spMkLst>
        </pc:spChg>
        <pc:spChg chg="mod ord topLvl">
          <ac:chgData name="Nguyen Thi Nha Linh 20210526" userId="9cc47c6c-23e1-40d6-9639-f77c85506811" providerId="ADAL" clId="{C5B8055A-7DF9-4D5A-8834-58CCCB187F9F}" dt="2025-06-23T06:00:31.891" v="3242" actId="164"/>
          <ac:spMkLst>
            <pc:docMk/>
            <pc:sldMk cId="3706970626" sldId="464"/>
            <ac:spMk id="16" creationId="{3D4DBE78-869D-A1CC-F756-7EC3B94DECB8}"/>
          </ac:spMkLst>
        </pc:spChg>
        <pc:spChg chg="add mod">
          <ac:chgData name="Nguyen Thi Nha Linh 20210526" userId="9cc47c6c-23e1-40d6-9639-f77c85506811" providerId="ADAL" clId="{C5B8055A-7DF9-4D5A-8834-58CCCB187F9F}" dt="2025-06-23T05:52:19.781" v="3031" actId="122"/>
          <ac:spMkLst>
            <pc:docMk/>
            <pc:sldMk cId="3706970626" sldId="464"/>
            <ac:spMk id="20" creationId="{16427926-6976-9326-EEEC-6B6B85D48C67}"/>
          </ac:spMkLst>
        </pc:spChg>
        <pc:spChg chg="add mod">
          <ac:chgData name="Nguyen Thi Nha Linh 20210526" userId="9cc47c6c-23e1-40d6-9639-f77c85506811" providerId="ADAL" clId="{C5B8055A-7DF9-4D5A-8834-58CCCB187F9F}" dt="2025-06-23T07:23:15.950" v="3963" actId="207"/>
          <ac:spMkLst>
            <pc:docMk/>
            <pc:sldMk cId="3706970626" sldId="464"/>
            <ac:spMk id="25" creationId="{B2B98FC1-A50F-DA4E-E315-2087FCC8DD49}"/>
          </ac:spMkLst>
        </pc:spChg>
        <pc:spChg chg="add mod">
          <ac:chgData name="Nguyen Thi Nha Linh 20210526" userId="9cc47c6c-23e1-40d6-9639-f77c85506811" providerId="ADAL" clId="{C5B8055A-7DF9-4D5A-8834-58CCCB187F9F}" dt="2025-06-23T07:23:19.492" v="3964" actId="207"/>
          <ac:spMkLst>
            <pc:docMk/>
            <pc:sldMk cId="3706970626" sldId="464"/>
            <ac:spMk id="26" creationId="{34C98595-42E7-F2E9-A221-1BEF5A3DDEBF}"/>
          </ac:spMkLst>
        </pc:spChg>
        <pc:spChg chg="add mod ord">
          <ac:chgData name="Nguyen Thi Nha Linh 20210526" userId="9cc47c6c-23e1-40d6-9639-f77c85506811" providerId="ADAL" clId="{C5B8055A-7DF9-4D5A-8834-58CCCB187F9F}" dt="2025-06-23T06:02:19.120" v="3262" actId="164"/>
          <ac:spMkLst>
            <pc:docMk/>
            <pc:sldMk cId="3706970626" sldId="464"/>
            <ac:spMk id="34" creationId="{B933D10F-C4E4-C5E7-C9D1-0576A791EC59}"/>
          </ac:spMkLst>
        </pc:spChg>
        <pc:spChg chg="add mod">
          <ac:chgData name="Nguyen Thi Nha Linh 20210526" userId="9cc47c6c-23e1-40d6-9639-f77c85506811" providerId="ADAL" clId="{C5B8055A-7DF9-4D5A-8834-58CCCB187F9F}" dt="2025-06-23T06:01:28.550" v="3253" actId="164"/>
          <ac:spMkLst>
            <pc:docMk/>
            <pc:sldMk cId="3706970626" sldId="464"/>
            <ac:spMk id="35" creationId="{AAD879B9-8129-2500-6232-606EFD6FC890}"/>
          </ac:spMkLst>
        </pc:spChg>
        <pc:grpChg chg="add mod">
          <ac:chgData name="Nguyen Thi Nha Linh 20210526" userId="9cc47c6c-23e1-40d6-9639-f77c85506811" providerId="ADAL" clId="{C5B8055A-7DF9-4D5A-8834-58CCCB187F9F}" dt="2025-06-23T05:52:33.608" v="3032" actId="1076"/>
          <ac:grpSpMkLst>
            <pc:docMk/>
            <pc:sldMk cId="3706970626" sldId="464"/>
            <ac:grpSpMk id="12" creationId="{37A4E5E5-36FE-732E-2AC2-782480144F2B}"/>
          </ac:grpSpMkLst>
        </pc:grpChg>
        <pc:grpChg chg="add mod">
          <ac:chgData name="Nguyen Thi Nha Linh 20210526" userId="9cc47c6c-23e1-40d6-9639-f77c85506811" providerId="ADAL" clId="{C5B8055A-7DF9-4D5A-8834-58CCCB187F9F}" dt="2025-06-23T06:00:31.891" v="3242" actId="164"/>
          <ac:grpSpMkLst>
            <pc:docMk/>
            <pc:sldMk cId="3706970626" sldId="464"/>
            <ac:grpSpMk id="36" creationId="{0A00D68E-7943-5A83-605B-4A9A03362B77}"/>
          </ac:grpSpMkLst>
        </pc:grpChg>
        <pc:grpChg chg="add mod">
          <ac:chgData name="Nguyen Thi Nha Linh 20210526" userId="9cc47c6c-23e1-40d6-9639-f77c85506811" providerId="ADAL" clId="{C5B8055A-7DF9-4D5A-8834-58CCCB187F9F}" dt="2025-06-23T07:22:46.123" v="3962" actId="14100"/>
          <ac:grpSpMkLst>
            <pc:docMk/>
            <pc:sldMk cId="3706970626" sldId="464"/>
            <ac:grpSpMk id="37" creationId="{C84679ED-261F-E446-0A94-9022CB621862}"/>
          </ac:grpSpMkLst>
        </pc:grpChg>
        <pc:grpChg chg="add mod">
          <ac:chgData name="Nguyen Thi Nha Linh 20210526" userId="9cc47c6c-23e1-40d6-9639-f77c85506811" providerId="ADAL" clId="{C5B8055A-7DF9-4D5A-8834-58CCCB187F9F}" dt="2025-06-23T07:22:39.734" v="3960" actId="14100"/>
          <ac:grpSpMkLst>
            <pc:docMk/>
            <pc:sldMk cId="3706970626" sldId="464"/>
            <ac:grpSpMk id="38" creationId="{379CA20A-58E8-B9F9-6C28-0481D850DBBE}"/>
          </ac:grpSpMkLst>
        </pc:grpChg>
        <pc:picChg chg="add mod ord">
          <ac:chgData name="Nguyen Thi Nha Linh 20210526" userId="9cc47c6c-23e1-40d6-9639-f77c85506811" providerId="ADAL" clId="{C5B8055A-7DF9-4D5A-8834-58CCCB187F9F}" dt="2025-06-23T05:45:56.033" v="2907" actId="164"/>
          <ac:picMkLst>
            <pc:docMk/>
            <pc:sldMk cId="3706970626" sldId="464"/>
            <ac:picMk id="6" creationId="{E009D856-37F4-2525-3147-B6739ED3F660}"/>
          </ac:picMkLst>
        </pc:picChg>
        <pc:picChg chg="add mod">
          <ac:chgData name="Nguyen Thi Nha Linh 20210526" userId="9cc47c6c-23e1-40d6-9639-f77c85506811" providerId="ADAL" clId="{C5B8055A-7DF9-4D5A-8834-58CCCB187F9F}" dt="2025-06-23T06:00:31.891" v="3242" actId="164"/>
          <ac:picMkLst>
            <pc:docMk/>
            <pc:sldMk cId="3706970626" sldId="464"/>
            <ac:picMk id="14" creationId="{953539D2-CEA8-D644-2B25-DA8CEBB54A61}"/>
          </ac:picMkLst>
        </pc:picChg>
        <pc:picChg chg="add mod modCrop">
          <ac:chgData name="Nguyen Thi Nha Linh 20210526" userId="9cc47c6c-23e1-40d6-9639-f77c85506811" providerId="ADAL" clId="{C5B8055A-7DF9-4D5A-8834-58CCCB187F9F}" dt="2025-06-23T05:52:37.626" v="3033" actId="1076"/>
          <ac:picMkLst>
            <pc:docMk/>
            <pc:sldMk cId="3706970626" sldId="464"/>
            <ac:picMk id="19" creationId="{552297CE-BE2C-336B-2695-A1AF41C0EB4B}"/>
          </ac:picMkLst>
        </pc:picChg>
        <pc:cxnChg chg="add mod">
          <ac:chgData name="Nguyen Thi Nha Linh 20210526" userId="9cc47c6c-23e1-40d6-9639-f77c85506811" providerId="ADAL" clId="{C5B8055A-7DF9-4D5A-8834-58CCCB187F9F}" dt="2025-06-23T07:22:46.123" v="3962" actId="14100"/>
          <ac:cxnSpMkLst>
            <pc:docMk/>
            <pc:sldMk cId="3706970626" sldId="464"/>
            <ac:cxnSpMk id="22" creationId="{F9ACAEBE-C792-11A5-E955-C35239AD051D}"/>
          </ac:cxnSpMkLst>
        </pc:cxnChg>
        <pc:cxnChg chg="add mod">
          <ac:chgData name="Nguyen Thi Nha Linh 20210526" userId="9cc47c6c-23e1-40d6-9639-f77c85506811" providerId="ADAL" clId="{C5B8055A-7DF9-4D5A-8834-58CCCB187F9F}" dt="2025-06-23T07:22:39.734" v="3960" actId="14100"/>
          <ac:cxnSpMkLst>
            <pc:docMk/>
            <pc:sldMk cId="3706970626" sldId="464"/>
            <ac:cxnSpMk id="23" creationId="{32CBC7BE-9403-C231-5316-0A71045D329E}"/>
          </ac:cxnSpMkLst>
        </pc:cxnChg>
      </pc:sldChg>
      <pc:sldChg chg="modSp add del mod ord">
        <pc:chgData name="Nguyen Thi Nha Linh 20210526" userId="9cc47c6c-23e1-40d6-9639-f77c85506811" providerId="ADAL" clId="{C5B8055A-7DF9-4D5A-8834-58CCCB187F9F}" dt="2025-06-23T10:59:05.753" v="6101" actId="47"/>
        <pc:sldMkLst>
          <pc:docMk/>
          <pc:sldMk cId="1511043189" sldId="465"/>
        </pc:sldMkLst>
      </pc:sldChg>
      <pc:sldChg chg="addSp delSp modSp add mod delAnim modAnim">
        <pc:chgData name="Nguyen Thi Nha Linh 20210526" userId="9cc47c6c-23e1-40d6-9639-f77c85506811" providerId="ADAL" clId="{C5B8055A-7DF9-4D5A-8834-58CCCB187F9F}" dt="2025-06-23T09:41:38.973" v="5342"/>
        <pc:sldMkLst>
          <pc:docMk/>
          <pc:sldMk cId="1149622050" sldId="466"/>
        </pc:sldMkLst>
        <pc:spChg chg="add mod">
          <ac:chgData name="Nguyen Thi Nha Linh 20210526" userId="9cc47c6c-23e1-40d6-9639-f77c85506811" providerId="ADAL" clId="{C5B8055A-7DF9-4D5A-8834-58CCCB187F9F}" dt="2025-06-23T09:37:54.436" v="5287" actId="1076"/>
          <ac:spMkLst>
            <pc:docMk/>
            <pc:sldMk cId="1149622050" sldId="466"/>
            <ac:spMk id="2" creationId="{DF8DC7CD-48C4-619A-2956-5C027E50DAAF}"/>
          </ac:spMkLst>
        </pc:spChg>
        <pc:spChg chg="mod">
          <ac:chgData name="Nguyen Thi Nha Linh 20210526" userId="9cc47c6c-23e1-40d6-9639-f77c85506811" providerId="ADAL" clId="{C5B8055A-7DF9-4D5A-8834-58CCCB187F9F}" dt="2025-06-23T09:17:46.010" v="5063"/>
          <ac:spMkLst>
            <pc:docMk/>
            <pc:sldMk cId="1149622050" sldId="466"/>
            <ac:spMk id="7" creationId="{D64ACBC5-E037-4282-FAD8-33429B982791}"/>
          </ac:spMkLst>
        </pc:spChg>
        <pc:spChg chg="add mod">
          <ac:chgData name="Nguyen Thi Nha Linh 20210526" userId="9cc47c6c-23e1-40d6-9639-f77c85506811" providerId="ADAL" clId="{C5B8055A-7DF9-4D5A-8834-58CCCB187F9F}" dt="2025-06-23T09:41:30.800" v="5340" actId="164"/>
          <ac:spMkLst>
            <pc:docMk/>
            <pc:sldMk cId="1149622050" sldId="466"/>
            <ac:spMk id="13" creationId="{039B0C38-FCE8-E790-309C-5B3104CDF25F}"/>
          </ac:spMkLst>
        </pc:spChg>
        <pc:spChg chg="add mod">
          <ac:chgData name="Nguyen Thi Nha Linh 20210526" userId="9cc47c6c-23e1-40d6-9639-f77c85506811" providerId="ADAL" clId="{C5B8055A-7DF9-4D5A-8834-58CCCB187F9F}" dt="2025-06-23T09:41:30.800" v="5340" actId="164"/>
          <ac:spMkLst>
            <pc:docMk/>
            <pc:sldMk cId="1149622050" sldId="466"/>
            <ac:spMk id="15" creationId="{C0B13EE7-A961-DEB7-83E6-B4E829681D26}"/>
          </ac:spMkLst>
        </pc:spChg>
        <pc:spChg chg="add del mod">
          <ac:chgData name="Nguyen Thi Nha Linh 20210526" userId="9cc47c6c-23e1-40d6-9639-f77c85506811" providerId="ADAL" clId="{C5B8055A-7DF9-4D5A-8834-58CCCB187F9F}" dt="2025-06-23T09:41:30.800" v="5340" actId="164"/>
          <ac:spMkLst>
            <pc:docMk/>
            <pc:sldMk cId="1149622050" sldId="466"/>
            <ac:spMk id="17" creationId="{B593DEE9-4B17-146D-EC8F-61EC2415D1CB}"/>
          </ac:spMkLst>
        </pc:spChg>
        <pc:grpChg chg="add mod">
          <ac:chgData name="Nguyen Thi Nha Linh 20210526" userId="9cc47c6c-23e1-40d6-9639-f77c85506811" providerId="ADAL" clId="{C5B8055A-7DF9-4D5A-8834-58CCCB187F9F}" dt="2025-06-23T09:41:30.800" v="5340" actId="164"/>
          <ac:grpSpMkLst>
            <pc:docMk/>
            <pc:sldMk cId="1149622050" sldId="466"/>
            <ac:grpSpMk id="18" creationId="{9B7BEC42-2040-D1E9-5145-BBC08C3DFAB7}"/>
          </ac:grpSpMkLst>
        </pc:grpChg>
        <pc:picChg chg="add mod modCrop">
          <ac:chgData name="Nguyen Thi Nha Linh 20210526" userId="9cc47c6c-23e1-40d6-9639-f77c85506811" providerId="ADAL" clId="{C5B8055A-7DF9-4D5A-8834-58CCCB187F9F}" dt="2025-06-23T09:41:30.800" v="5340" actId="164"/>
          <ac:picMkLst>
            <pc:docMk/>
            <pc:sldMk cId="1149622050" sldId="466"/>
            <ac:picMk id="4" creationId="{4F3C5ACF-8C9D-E6C3-303D-4750ADB2274C}"/>
          </ac:picMkLst>
        </pc:picChg>
        <pc:picChg chg="add mod modCrop">
          <ac:chgData name="Nguyen Thi Nha Linh 20210526" userId="9cc47c6c-23e1-40d6-9639-f77c85506811" providerId="ADAL" clId="{C5B8055A-7DF9-4D5A-8834-58CCCB187F9F}" dt="2025-06-23T09:38:43.382" v="5297" actId="1076"/>
          <ac:picMkLst>
            <pc:docMk/>
            <pc:sldMk cId="1149622050" sldId="466"/>
            <ac:picMk id="11" creationId="{D63F1F51-E25E-24F9-5EA8-7523FC108C43}"/>
          </ac:picMkLst>
        </pc:picChg>
      </pc:sldChg>
      <pc:sldChg chg="addSp delSp modSp add mod ord addAnim delAnim modAnim">
        <pc:chgData name="Nguyen Thi Nha Linh 20210526" userId="9cc47c6c-23e1-40d6-9639-f77c85506811" providerId="ADAL" clId="{C5B8055A-7DF9-4D5A-8834-58CCCB187F9F}" dt="2025-06-23T10:57:57.869" v="6099"/>
        <pc:sldMkLst>
          <pc:docMk/>
          <pc:sldMk cId="3783831758" sldId="4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7/7/2025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Kính thưa thầy cô và các bạn, hôm nay em xin trình bày đồ án tốt nghiệp với đề tài: </a:t>
            </a:r>
            <a:r>
              <a:rPr lang="vi-VN" b="1" dirty="0"/>
              <a:t>Ứng dụng mô hình học sâu TimeXer cho bài toán dự báo giá chứng khoán với biến ngoại sinh</a:t>
            </a:r>
            <a:r>
              <a:rPr lang="vi-VN" dirty="0"/>
              <a:t>. Đồ án được thực hiện dưới sự hướng dẫn của Tiến sĩ Trần Ngọc Thăng, và em là Nguyễn Thị Nhã Linh. Em xin phép bắt đầu.</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4224185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Microsoft Fabric là một nền tảng phân tích dữ liệu end-to-end, giúp hợp nhất tất cả các quy trình từ thu thập, di chuyển, lưu trữ, xử lý, biến đổi dữ liệu cho đến phân tích và trực quan hóa trong một hệ sinh thái thống nhất</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VN-Index là chỉ số vốn hóa thị trường của tất cả các cổ phiếu niêm yết trên Sở Giao dịch Chứng khoán TP.HCM,</a:t>
            </a:r>
          </a:p>
          <a:p>
            <a:endParaRPr lang="vi-VN" dirty="0"/>
          </a:p>
          <a:p>
            <a:endParaRPr lang="vi-VN" dirty="0"/>
          </a:p>
          <a:p>
            <a:r>
              <a:rPr lang="vi-VN" dirty="0"/>
              <a:t>Dựa vào ý kiến chuyên gia, em sẽ thử nghiệm bài toán dự báo Vnindex với 2 biến ngoại sinh là tỷ giá và chỉ số DJ</a:t>
            </a:r>
          </a:p>
          <a:p>
            <a:r>
              <a:rPr lang="vi-VN" dirty="0"/>
              <a:t>Trước khi đi vào bài toán chính, em thực hiện phân tích các bộ dữ liệu này với các chủ điểm </a:t>
            </a:r>
            <a:r>
              <a:rPr lang="vi-VN" dirty="0">
                <a:cs typeface="+mn-cs"/>
              </a:rPr>
              <a:t>n</a:t>
            </a:r>
            <a:r>
              <a:rPr lang="vi-VN" dirty="0">
                <a:cs typeface="Arial" panose="020B0604020202020204" pitchFamily="34" charset="0"/>
              </a:rPr>
              <a:t>hằm phân tích biến động của Vnindex và mối quan hệ cũng như ảnh hưởng của các biến ngoại sinh tới chỉ số VNindex.</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307264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Quy trình thu thập, xử lý và lưu trữ dữ liệu gômg các bước</a:t>
            </a:r>
          </a:p>
          <a:p>
            <a:r>
              <a:rPr lang="vi-VN" b="1" dirty="0"/>
              <a:t>Craw data</a:t>
            </a:r>
            <a:r>
              <a:rPr lang="vi-VN" dirty="0"/>
              <a:t>: Dữ liệu được thu thập bằng notebook, sử từ các nguồn thư viện python VNSTOCK và yfinance.</a:t>
            </a:r>
          </a:p>
          <a:p>
            <a:r>
              <a:rPr lang="vi-VN" dirty="0"/>
              <a:t> Dữ liệu thô được lưu dưới dạng file CSV và đưa vào khu vực lưu trữ lakehouse tên stock_data_new.csv.</a:t>
            </a:r>
          </a:p>
          <a:p>
            <a:r>
              <a:rPr lang="vi-VN" dirty="0"/>
              <a:t>Dữ liệu được xử lý và merge với dữ liệu cũ và lưu vào Data Warehouse dưới dạng bảng stock_data_final.</a:t>
            </a:r>
          </a:p>
          <a:p>
            <a:r>
              <a:rPr lang="vi-VN" dirty="0"/>
              <a:t> dữ liệu bảng được sử dụng để tạo báo cáo trực quan bằng Power BI.</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5472319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Quá trình trên được xây dựng thành 1 pipeline được lập lịch hàng ngày để tự động cập nhật dữ liệu và báo cáo</a:t>
            </a:r>
          </a:p>
          <a:p>
            <a:r>
              <a:rPr lang="vi-VN" dirty="0"/>
              <a:t>Bảng log pipeline sẽ log lại thông tin mà pipeline đã xử lý để kiếm soát,  như id pipeline, thời gian chạy, dữ liệu ngày mới nhất cũng như bao nhiêu dòng dữ liệu đã được thu thập,</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460814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0D366-E693-CF8F-79EA-898EDFEFA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BEEEA8-574C-A4B9-CB28-3D82C24615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40B1F-5E4E-E2BC-D7B9-89F60375A6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93C050-E127-0007-2C28-DC0C8DD27699}"/>
              </a:ext>
            </a:extLst>
          </p:cNvPr>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28893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36d7ff1f6f_0_3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dirty="0"/>
              <a:t>Đến với phần 4, xây dựng mô hình và ứng dụng vào bài toán thực nghiệm</a:t>
            </a:r>
            <a:endParaRPr dirty="0"/>
          </a:p>
        </p:txBody>
      </p:sp>
      <p:sp>
        <p:nvSpPr>
          <p:cNvPr id="221" name="Google Shape;221;g136d7ff1f6f_0_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826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Mục tiêu: Bài toán dự báo chỉ số thị trường VNIndex bằng các mô hình học sâu được trình bày ở mục 2</a:t>
            </a:r>
          </a:p>
          <a:p>
            <a:pPr rtl="0"/>
            <a:r>
              <a:rPr lang="vi-VN" dirty="0"/>
              <a:t>Dữ liệu đầu vào là giá đóng cửa vnindex, và 2 biến ngoại sinh tỷ giá vnd/usd và dowjones trong 10 năm</a:t>
            </a:r>
          </a:p>
          <a:p>
            <a:pPr rtl="0"/>
            <a:endParaRPr lang="vi-VN" dirty="0"/>
          </a:p>
          <a:p>
            <a:pPr rtl="0"/>
            <a:r>
              <a:rPr lang="vi-VN" dirty="0"/>
              <a:t>kịch bản được thực hiện bao gồm</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Dự báo chỉ sử dụng biến nội sinh VNIndex với cả 4 mô hình</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Dự báo có kết hợp biến ngoại sinh với mô hình TimeXer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082846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b="1" dirty="0"/>
              <a:t>Thực hiện </a:t>
            </a:r>
            <a:r>
              <a:rPr lang="vi-VN" dirty="0"/>
              <a:t>Xử lý giá trị null bằng phương pháp ffill. Dữ liệu đầu vào bao gồm cột thời gian (ds), giá trị mục tiêu (y), và mã định danh chuỗi thời gian (unique_id).</a:t>
            </a:r>
          </a:p>
          <a:p>
            <a:pPr rtl="0"/>
            <a:r>
              <a:rPr lang="vi-VN" b="1" dirty="0"/>
              <a:t>Chia tập dữ liệu</a:t>
            </a:r>
            <a:r>
              <a:rPr lang="vi-VN" dirty="0"/>
              <a:t>: 70% huấn luyện, 20% xác thực, 10% kiểm tra.</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348694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dirty="0"/>
              <a:t>Các mô hình được triển khai qua thư viện NeuralForecast, </a:t>
            </a:r>
            <a:r>
              <a:rPr lang="en-US" dirty="0"/>
              <a:t>Trong </a:t>
            </a:r>
            <a:r>
              <a:rPr lang="en-US" dirty="0" err="1"/>
              <a:t>báo</a:t>
            </a:r>
            <a:r>
              <a:rPr lang="en-US" dirty="0"/>
              <a:t> </a:t>
            </a:r>
            <a:r>
              <a:rPr lang="en-US" dirty="0" err="1"/>
              <a:t>cáo</a:t>
            </a:r>
            <a:r>
              <a:rPr lang="en-US" dirty="0"/>
              <a:t>, </a:t>
            </a:r>
            <a:r>
              <a:rPr lang="en-US" dirty="0" err="1"/>
              <a:t>sử</a:t>
            </a:r>
            <a:r>
              <a:rPr lang="en-US" dirty="0"/>
              <a:t> </a:t>
            </a:r>
            <a:r>
              <a:rPr lang="en-US" dirty="0" err="1"/>
              <a:t>dụng</a:t>
            </a:r>
            <a:r>
              <a:rPr lang="en-US" dirty="0"/>
              <a:t> </a:t>
            </a:r>
            <a:r>
              <a:rPr lang="en-US" dirty="0" err="1"/>
              <a:t>cross_validation</a:t>
            </a:r>
            <a:r>
              <a:rPr lang="vi-VN" dirty="0"/>
              <a:t> </a:t>
            </a:r>
            <a:r>
              <a:rPr lang="en-US" dirty="0" err="1"/>
              <a:t>để</a:t>
            </a:r>
            <a:r>
              <a:rPr lang="en-US" dirty="0"/>
              <a:t> </a:t>
            </a:r>
            <a:r>
              <a:rPr lang="en-US" dirty="0" err="1"/>
              <a:t>đánh</a:t>
            </a:r>
            <a:r>
              <a:rPr lang="en-US" dirty="0"/>
              <a:t> </a:t>
            </a:r>
            <a:r>
              <a:rPr lang="en-US" dirty="0" err="1"/>
              <a:t>giá</a:t>
            </a:r>
            <a:r>
              <a:rPr lang="en-US" dirty="0"/>
              <a:t> </a:t>
            </a:r>
            <a:r>
              <a:rPr lang="en-US" dirty="0" err="1"/>
              <a:t>hiệu</a:t>
            </a:r>
            <a:r>
              <a:rPr lang="en-US" dirty="0"/>
              <a:t> </a:t>
            </a:r>
            <a:r>
              <a:rPr lang="en-US" dirty="0" err="1"/>
              <a:t>suất</a:t>
            </a:r>
            <a:r>
              <a:rPr lang="en-US" dirty="0"/>
              <a:t>, </a:t>
            </a:r>
            <a:r>
              <a:rPr lang="en-US" dirty="0" err="1"/>
              <a:t>khả</a:t>
            </a:r>
            <a:r>
              <a:rPr lang="en-US" dirty="0"/>
              <a:t> </a:t>
            </a:r>
            <a:r>
              <a:rPr lang="en-US" dirty="0" err="1"/>
              <a:t>năng</a:t>
            </a:r>
            <a:r>
              <a:rPr lang="en-US" dirty="0"/>
              <a:t> </a:t>
            </a:r>
            <a:r>
              <a:rPr lang="en-US" dirty="0" err="1"/>
              <a:t>tổng</a:t>
            </a:r>
            <a:r>
              <a:rPr lang="en-US" dirty="0"/>
              <a:t> </a:t>
            </a:r>
            <a:r>
              <a:rPr lang="en-US" dirty="0" err="1"/>
              <a:t>quát</a:t>
            </a:r>
            <a:r>
              <a:rPr lang="en-US" dirty="0"/>
              <a:t> </a:t>
            </a:r>
            <a:r>
              <a:rPr lang="en-US" dirty="0" err="1"/>
              <a:t>của</a:t>
            </a:r>
            <a:r>
              <a:rPr lang="en-US" dirty="0"/>
              <a:t> </a:t>
            </a:r>
            <a:r>
              <a:rPr lang="en-US" dirty="0" err="1"/>
              <a:t>mô</a:t>
            </a:r>
            <a:r>
              <a:rPr lang="en-US" dirty="0"/>
              <a:t> </a:t>
            </a:r>
            <a:r>
              <a:rPr lang="en-US" dirty="0" err="1"/>
              <a:t>hình</a:t>
            </a:r>
            <a:endParaRPr lang="vi-V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tối ưu hóa siêu tham số bằng phương pháp  Gaussian Process và Gradient Boosted Tree để tìm kiếm</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Cuối cùng huấn luyện và đánh giá mô hình với cấu hình tối ưu tìm được</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2365002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456f2ea75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vi-VN" dirty="0"/>
              <a:t>Tiếp theo, em xin phân tích và đánh giá kết quả </a:t>
            </a:r>
            <a:endParaRPr dirty="0"/>
          </a:p>
        </p:txBody>
      </p:sp>
      <p:sp>
        <p:nvSpPr>
          <p:cNvPr id="268" name="Google Shape;268;g1456f2ea75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264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Và các bảng so sánh kết quả ở slide tiếp theo sẽ chứng minh những nhật định này</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1234237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Bài trình bày của em gồm 6 nội dung chính</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12983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b="1" dirty="0"/>
              <a:t>TimeXer vs LSTM</a:t>
            </a:r>
            <a:r>
              <a:rPr lang="vi-VN" dirty="0"/>
              <a:t>: TimeXer với kiến trúc Transformer cho kết quả dự báo tốt hơn mô hình LSTM truyền thống với sai số khoảng 1.69%</a:t>
            </a:r>
          </a:p>
          <a:p>
            <a:pPr rtl="0"/>
            <a:r>
              <a:rPr lang="vi-VN" b="1" dirty="0"/>
              <a:t>TimeXer vs TimeMixer/TS Mixer</a:t>
            </a:r>
            <a:r>
              <a:rPr lang="vi-VN" dirty="0"/>
              <a:t>: so sánh với các mô hình hiện đại khác, TimeXer vượt trội hơn nhờ cơ chế cross-attention có thể </a:t>
            </a:r>
            <a:r>
              <a:rPr lang="vi-VN" sz="1200" dirty="0"/>
              <a:t>tích hợp hiệu quả biến nội sinh và ngoại sinh</a:t>
            </a:r>
            <a:endParaRPr lang="vi-VN" dirty="0"/>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881984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b="1" dirty="0"/>
              <a:t>So sánh TimeXer đơn biến và TimeXer có biến ngoại sinh</a:t>
            </a:r>
          </a:p>
          <a:p>
            <a:pPr rtl="0"/>
            <a:r>
              <a:rPr lang="vi-VN" b="1" dirty="0"/>
              <a:t>Các kịch bản đều cho thấy TimeXer kết hợp biến ngoại sinh đã giúp cải thiện độ chính xác</a:t>
            </a:r>
            <a:endParaRPr lang="vi-VN" dirty="0"/>
          </a:p>
          <a:p>
            <a:endParaRPr lang="vi-VN" dirty="0"/>
          </a:p>
          <a:p>
            <a:pPr marL="171450" indent="-171450">
              <a:buFontTx/>
              <a:buChar char="-"/>
            </a:pPr>
            <a:endParaRPr lang="vi-VN" dirty="0"/>
          </a:p>
          <a:p>
            <a:pPr marL="0" indent="0">
              <a:buFontTx/>
              <a:buNone/>
            </a:pPr>
            <a:endParaRPr lang="vi-VN" dirty="0"/>
          </a:p>
          <a:p>
            <a:pPr marL="0" indent="0">
              <a:buFontTx/>
              <a:buNone/>
            </a:pPr>
            <a:endParaRPr lang="vi-VN" dirty="0"/>
          </a:p>
          <a:p>
            <a:pPr marL="171450" indent="-171450">
              <a:buFontTx/>
              <a:buChar char="-"/>
            </a:pPr>
            <a:endParaRPr lang="vi-VN" dirty="0"/>
          </a:p>
          <a:p>
            <a:pPr marL="171450" indent="-171450">
              <a:buFontTx/>
              <a:buChar char="-"/>
            </a:pPr>
            <a:r>
              <a:rPr lang="vi-VN" dirty="0"/>
              <a:t>Với dữ liệu có sẵn, coi như biết dữ liệu 20 bước tiếp theo, ứng dụng có thể dự báo cho 20 bước tiếp theo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774306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a:extLst>
            <a:ext uri="{FF2B5EF4-FFF2-40B4-BE49-F238E27FC236}">
              <a16:creationId xmlns:a16="http://schemas.microsoft.com/office/drawing/2014/main" id="{60036BC6-7675-58AF-D01D-2C2036CADF2B}"/>
            </a:ext>
          </a:extLst>
        </p:cNvPr>
        <p:cNvGrpSpPr/>
        <p:nvPr/>
      </p:nvGrpSpPr>
      <p:grpSpPr>
        <a:xfrm>
          <a:off x="0" y="0"/>
          <a:ext cx="0" cy="0"/>
          <a:chOff x="0" y="0"/>
          <a:chExt cx="0" cy="0"/>
        </a:xfrm>
      </p:grpSpPr>
      <p:sp>
        <p:nvSpPr>
          <p:cNvPr id="267" name="Google Shape;267;g1456f2ea756_0_0:notes">
            <a:extLst>
              <a:ext uri="{FF2B5EF4-FFF2-40B4-BE49-F238E27FC236}">
                <a16:creationId xmlns:a16="http://schemas.microsoft.com/office/drawing/2014/main" id="{DF8C058E-8185-0699-DC8B-8DFC33D9865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8" name="Google Shape;268;g1456f2ea756_0_0:notes">
            <a:extLst>
              <a:ext uri="{FF2B5EF4-FFF2-40B4-BE49-F238E27FC236}">
                <a16:creationId xmlns:a16="http://schemas.microsoft.com/office/drawing/2014/main" id="{EF960376-EEF4-63C8-7D63-C1B67740414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93216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4578a65ed1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21" name="Google Shape;521;g14578a65ed1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019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4578a65ed1_0_2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1" name="Google Shape;521;g14578a65ed1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4202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4578a65ed1_0_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528" name="Google Shape;528;g14578a65ed1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27467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67876-FD4A-439B-1486-4255C43CE3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FC456-D9AF-AD6F-F564-AA2D8A38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7C698B-4D97-B192-850A-763D6F4DF2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A4657CA9-2406-9988-168A-E786F84111B1}"/>
              </a:ext>
            </a:extLst>
          </p:cNvPr>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1079710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6527D-A111-7834-4D34-710DB41B60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00891-D376-0889-729A-4E415C7BFC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21243-5C6D-A6D6-C0FB-584269059B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Trong đó: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P: Độ dài của mỗi đoạn.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N : Số lượng đoạn được chia từ chuỗi nội sinh.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PatchEmbed(·): Ánh xạ mỗi đoạn có độ dài P, sau khi cộng với vị trí nhúng, thành một vector D-chiều thông qua một projector tuyến tính có thể huấn luyện.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 Pen: N nhúng token tạm thời cấp đoạn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 Gen: một token toàn cục có thể học được cho mỗi biến nội sinh, đóng vai trò là biểu diễn vĩ mô để tương tác với các biến ngoại sinh</a:t>
            </a:r>
            <a:endParaRPr lang="en-US" dirty="0"/>
          </a:p>
        </p:txBody>
      </p:sp>
      <p:sp>
        <p:nvSpPr>
          <p:cNvPr id="4" name="Slide Number Placeholder 3">
            <a:extLst>
              <a:ext uri="{FF2B5EF4-FFF2-40B4-BE49-F238E27FC236}">
                <a16:creationId xmlns:a16="http://schemas.microsoft.com/office/drawing/2014/main" id="{3290E375-A914-ACFE-14DA-23421291D69D}"/>
              </a:ext>
            </a:extLst>
          </p:cNvPr>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654125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40431-EDDD-74D6-EAC5-6F454D10E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36ABA1-A87C-5EDB-5B38-F586C1B10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E0501-1A38-ACFD-6D31-51C7E6A945A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Có nhiều bài phân tích từ chuyên gia sử dụng thông tin từ DowJones và tỷ giá để nhận định tình hình của Vnindex</a:t>
            </a:r>
            <a:endParaRPr lang="en-US" dirty="0"/>
          </a:p>
        </p:txBody>
      </p:sp>
      <p:sp>
        <p:nvSpPr>
          <p:cNvPr id="4" name="Slide Number Placeholder 3">
            <a:extLst>
              <a:ext uri="{FF2B5EF4-FFF2-40B4-BE49-F238E27FC236}">
                <a16:creationId xmlns:a16="http://schemas.microsoft.com/office/drawing/2014/main" id="{3A0D8D9C-974A-9E8E-1852-CE8BD8F26CB6}"/>
              </a:ext>
            </a:extLst>
          </p:cNvPr>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9644747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D190D-BEEA-C320-3E5F-526C5F5E7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36F76-F202-743F-D93F-DFEE4EFA7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CBBAFE-C8AB-6559-6F29-967FFBA82A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0D39FDB0-5CEC-0299-10BF-9B64A42D6D10}"/>
              </a:ext>
            </a:extLst>
          </p:cNvPr>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311343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Thị trường chứng khoán là một hệ thống phức tạp, chịu ảnh hưởng bởi nhiều yếu tố như kinh tế, chính trị, và tâm lý thị trường.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Điều này đặt ra yêu cầu cao về các mô hình dự báo linh hoạt và chính xác.</a:t>
            </a:r>
          </a:p>
          <a:p>
            <a:endParaRPr lang="vi-VN" dirty="0"/>
          </a:p>
          <a:p>
            <a:r>
              <a:rPr lang="vi-VN" sz="1200" dirty="0">
                <a:latin typeface="Arial "/>
              </a:rPr>
              <a:t>Mô hình </a:t>
            </a:r>
            <a:r>
              <a:rPr lang="vi-VN" sz="1200" b="1" dirty="0">
                <a:latin typeface="Arial "/>
              </a:rPr>
              <a:t>TimeXer</a:t>
            </a:r>
            <a:r>
              <a:rPr lang="vi-VN" sz="1200" dirty="0">
                <a:latin typeface="Arial "/>
              </a:rPr>
              <a:t> được giới thiệu năm 2024, với tính năng nổi bật là dự báo với biến ngoại sinh- tức </a:t>
            </a:r>
            <a:r>
              <a:rPr lang="vi-VN" dirty="0"/>
              <a:t>là các biến phụ trợ  có thể cung cấp thông tin có giá trị để tăng khả năng dự đoán biến mục tiêu</a:t>
            </a:r>
            <a:endParaRPr lang="vi-VN" sz="1200" dirty="0">
              <a:latin typeface="Arial "/>
            </a:endParaRPr>
          </a:p>
          <a:p>
            <a:r>
              <a:rPr lang="vi-VN" sz="1200" dirty="0">
                <a:latin typeface="Arial "/>
              </a:rPr>
              <a:t>Ví dụ đơn giản, trong dự báo phụ tải điện, yếu tố nhiệt độ thời tiết có thể ảnh hưởng nhu cầu sử dụng điện, được gọi là biến ns</a:t>
            </a:r>
          </a:p>
          <a:p>
            <a:endParaRPr lang="vi-VN" sz="1200" dirty="0">
              <a:latin typeface="Arial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Arial "/>
              </a:rPr>
              <a:t>Trong bài báo tác giả đã thành công trong thử nghiệm dự báo với dữ liệu tiêu thụ điện, độ ẩm không khí,.. nhưng chưa ứng dụng TimeXer với dữ liệu chứng khoán</a:t>
            </a:r>
          </a:p>
          <a:p>
            <a:endParaRPr lang="vi-VN" sz="1200" dirty="0">
              <a:latin typeface="Arial "/>
            </a:endParaRPr>
          </a:p>
          <a:p>
            <a:endParaRPr lang="vi-VN" sz="1200" dirty="0">
              <a:latin typeface="Arial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dirty="0">
                <a:latin typeface="Arial "/>
              </a:rPr>
              <a:t>Do đó em lựa chọn mô hình TimeXer và thực hiện các kịch bản thực nhằm đưa ra nhận định trả lời các câu hỏi quan trọng</a:t>
            </a:r>
            <a:r>
              <a:rPr lang="vi-VN" dirty="0"/>
              <a:t>, từ đó đánh giá hiệu suất, đặc biệt là khả năng khai thác thông tin biến ngoại sinh của TimeXer khi dự báo chứng khoán, đồng thời so sánh kết quả với một số mô hình học sâu khác như LSTM, hay mô hình TimeMixer, TSMixer</a:t>
            </a:r>
            <a:endParaRPr lang="vi-VN" sz="1200" dirty="0">
              <a:latin typeface="Arial "/>
            </a:endParaRP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521076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1C8A1-4F94-4086-5843-03183B000B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FFC57-B894-3B4B-9A65-102AD0ACA4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D5BF2-F285-A570-3EA7-E5BCA8ACBDED}"/>
              </a:ext>
            </a:extLst>
          </p:cNvPr>
          <p:cNvSpPr>
            <a:spLocks noGrp="1"/>
          </p:cNvSpPr>
          <p:nvPr>
            <p:ph type="body" idx="1"/>
          </p:nvPr>
        </p:nvSpPr>
        <p:spPr/>
        <p:txBody>
          <a:bodyPr/>
          <a:lstStyle/>
          <a:p>
            <a:pPr rtl="0"/>
            <a:r>
              <a:rPr lang="vi-VN" dirty="0"/>
              <a:t>• m(·): Hàm trung bình tiên nghiệm, thường được đặt bằng 0 để đơn giản hóa, </a:t>
            </a:r>
          </a:p>
          <a:p>
            <a:pPr rtl="0"/>
            <a:r>
              <a:rPr lang="vi-VN" dirty="0"/>
              <a:t>• k(·,·): : Hàm hiệp phương sai, như kernel Matérn hoặc kernel hàm mũ bậc hai </a:t>
            </a:r>
          </a:p>
          <a:p>
            <a:pPr rtl="0"/>
            <a:r>
              <a:rPr lang="vi-VN" dirty="0"/>
              <a:t>• K: Ma trận hiệp phương sai n×n của các điểm quan sát, với Ki j = k(xi ,xj) </a:t>
            </a:r>
          </a:p>
          <a:p>
            <a:pPr rtl="0"/>
            <a:r>
              <a:rPr lang="vi-VN" dirty="0"/>
              <a:t>• </a:t>
            </a:r>
            <a:r>
              <a:rPr lang="el-GR" dirty="0"/>
              <a:t>σ 2 : </a:t>
            </a:r>
            <a:r>
              <a:rPr lang="vi-VN" dirty="0"/>
              <a:t>Phương sai nhiễu, tính đến nhiễu trong quan sát, </a:t>
            </a:r>
          </a:p>
          <a:p>
            <a:pPr rtl="0"/>
            <a:r>
              <a:rPr lang="vi-VN" dirty="0"/>
              <a:t>• m(X): Vectơ các giá trị trung bình tiên nghiệm tại các điểm quan sát</a:t>
            </a:r>
          </a:p>
        </p:txBody>
      </p:sp>
      <p:sp>
        <p:nvSpPr>
          <p:cNvPr id="4" name="Slide Number Placeholder 3">
            <a:extLst>
              <a:ext uri="{FF2B5EF4-FFF2-40B4-BE49-F238E27FC236}">
                <a16:creationId xmlns:a16="http://schemas.microsoft.com/office/drawing/2014/main" id="{5F374E30-76B8-D07D-0AA1-194081B0B847}"/>
              </a:ext>
            </a:extLst>
          </p:cNvPr>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1323793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1D8B2-D196-1291-7AF3-06315DB8B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225D82-B0E8-FBB2-D793-5867D4EB13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D3DF8-37E0-4265-D76F-C4BEE302E8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Có nhiều bài phân tích từ chuyên gia sử dụng thông tin từ DowJones và tỷ giá để nhận định tình hình của Vnindex</a:t>
            </a:r>
            <a:endParaRPr lang="en-US" dirty="0"/>
          </a:p>
        </p:txBody>
      </p:sp>
      <p:sp>
        <p:nvSpPr>
          <p:cNvPr id="4" name="Slide Number Placeholder 3">
            <a:extLst>
              <a:ext uri="{FF2B5EF4-FFF2-40B4-BE49-F238E27FC236}">
                <a16:creationId xmlns:a16="http://schemas.microsoft.com/office/drawing/2014/main" id="{7E186A14-A5EF-5602-2B4D-FBCCE8568A3D}"/>
              </a:ext>
            </a:extLst>
          </p:cNvPr>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1474318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6d7ff1f6f_0_3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136d7ff1f6f_0_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1382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dirty="0"/>
              <a:t>Dữ liệu chuỗi thời gian được định nghĩa là tập hợp các quan sát được thu thập theo thời gian, Thông thường chuỗi thời gian gồm 4 thành phần: xu hướng, chu kỳ, mùa vụ và bất thường. Trên hình vẽ là hình ảnh </a:t>
            </a:r>
            <a:r>
              <a:rPr lang="en-US" dirty="0" err="1"/>
              <a:t>phân</a:t>
            </a:r>
            <a:r>
              <a:rPr lang="en-US" dirty="0"/>
              <a:t> </a:t>
            </a:r>
            <a:r>
              <a:rPr lang="en-US" dirty="0" err="1"/>
              <a:t>tách</a:t>
            </a:r>
            <a:r>
              <a:rPr lang="en-US" dirty="0"/>
              <a:t> </a:t>
            </a:r>
            <a:r>
              <a:rPr lang="en-US" dirty="0" err="1"/>
              <a:t>chuỗi</a:t>
            </a:r>
            <a:r>
              <a:rPr lang="en-US" dirty="0"/>
              <a:t> </a:t>
            </a:r>
            <a:r>
              <a:rPr lang="en-US" dirty="0" err="1"/>
              <a:t>thời</a:t>
            </a:r>
            <a:r>
              <a:rPr lang="en-US" dirty="0"/>
              <a:t> </a:t>
            </a:r>
            <a:r>
              <a:rPr lang="en-US" dirty="0" err="1"/>
              <a:t>gian</a:t>
            </a:r>
            <a:r>
              <a:rPr lang="en-US" dirty="0"/>
              <a:t> </a:t>
            </a:r>
            <a:r>
              <a:rPr lang="en-US" dirty="0" err="1"/>
              <a:t>ra</a:t>
            </a:r>
            <a:r>
              <a:rPr lang="en-US" dirty="0"/>
              <a:t> </a:t>
            </a:r>
            <a:r>
              <a:rPr lang="en-US" dirty="0" err="1"/>
              <a:t>thành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riêng</a:t>
            </a:r>
            <a:r>
              <a:rPr lang="en-US" dirty="0"/>
              <a:t> </a:t>
            </a:r>
            <a:r>
              <a:rPr lang="en-US" dirty="0" err="1"/>
              <a:t>lẻ</a:t>
            </a:r>
            <a:r>
              <a:rPr lang="en-US" dirty="0"/>
              <a:t> </a:t>
            </a:r>
            <a:r>
              <a:rPr lang="en-US" dirty="0" err="1"/>
              <a:t>bằng</a:t>
            </a:r>
            <a:r>
              <a:rPr lang="en-US" dirty="0"/>
              <a:t> </a:t>
            </a:r>
            <a:r>
              <a:rPr lang="en-US" dirty="0" err="1"/>
              <a:t>phân</a:t>
            </a:r>
            <a:r>
              <a:rPr lang="en-US" dirty="0"/>
              <a:t> </a:t>
            </a:r>
            <a:r>
              <a:rPr lang="en-US" dirty="0" err="1"/>
              <a:t>rã</a:t>
            </a:r>
            <a:r>
              <a:rPr lang="en-US" dirty="0"/>
              <a:t> </a:t>
            </a:r>
            <a:r>
              <a:rPr lang="en-US" dirty="0" err="1"/>
              <a:t>cộng</a:t>
            </a:r>
            <a:endParaRPr lang="vi-VN" dirty="0"/>
          </a:p>
          <a:p>
            <a:pPr rtl="0"/>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Ở dạng đơn giản nhất, giá trị của biến trong tương lai được dự báo dựa trên lịch sử của chúng thông qua hàm f,  Các hàm dự báo f(·) có thể được thực hiện thông qua các thiết kế mô hình phù hợp</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rtl="0"/>
            <a:r>
              <a:rPr lang="vi-VN" dirty="0"/>
              <a:t>Các chỉ số đánh giá em sẽ sử dụng để đánh giá mô hình đó là MAE- sai số tuyệt đối trung bình, MAPE- </a:t>
            </a:r>
            <a:r>
              <a:rPr lang="en-US" dirty="0"/>
              <a:t>Sai </a:t>
            </a:r>
            <a:r>
              <a:rPr lang="en-US" dirty="0" err="1"/>
              <a:t>số</a:t>
            </a:r>
            <a:r>
              <a:rPr lang="en-US" dirty="0"/>
              <a:t> </a:t>
            </a:r>
            <a:r>
              <a:rPr lang="en-US" dirty="0" err="1"/>
              <a:t>phần</a:t>
            </a:r>
            <a:r>
              <a:rPr lang="en-US" dirty="0"/>
              <a:t> </a:t>
            </a:r>
            <a:r>
              <a:rPr lang="en-US" dirty="0" err="1"/>
              <a:t>trăm</a:t>
            </a:r>
            <a:r>
              <a:rPr lang="en-US" dirty="0"/>
              <a:t> </a:t>
            </a:r>
            <a:r>
              <a:rPr lang="en-US" dirty="0" err="1"/>
              <a:t>tuyệt</a:t>
            </a:r>
            <a:r>
              <a:rPr lang="en-US" dirty="0"/>
              <a:t> </a:t>
            </a:r>
            <a:r>
              <a:rPr lang="en-US" dirty="0" err="1"/>
              <a:t>đối</a:t>
            </a:r>
            <a:r>
              <a:rPr lang="en-US" dirty="0"/>
              <a:t> </a:t>
            </a:r>
            <a:r>
              <a:rPr lang="en-US" dirty="0" err="1"/>
              <a:t>trung</a:t>
            </a:r>
            <a:r>
              <a:rPr lang="en-US" dirty="0"/>
              <a:t> </a:t>
            </a:r>
            <a:r>
              <a:rPr lang="en-US" dirty="0" err="1"/>
              <a:t>bình</a:t>
            </a:r>
            <a:r>
              <a:rPr lang="vi-VN" dirty="0"/>
              <a:t> , RMSE- Căn bậc hai của sai số bình phương trung bình</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36958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Để làm nổi bật khả năng của mô hình TimeXer, trong đồ án em thực hiện bài toán thực nghiệm với 4 mô hình để so sánh hiệu quả của chúng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Mô hình LSTM là một biến thể nâng cao của mạng nơ-ron hồi quy, được thiết kế để xử lý hiệu quả các chuỗi dữ liệu có phụ thuộc dài hạn, </a:t>
            </a:r>
            <a:r>
              <a:rPr lang="en-US" dirty="0" err="1">
                <a:effectLst/>
              </a:rPr>
              <a:t>Kiến</a:t>
            </a:r>
            <a:r>
              <a:rPr lang="en-US" dirty="0">
                <a:effectLst/>
              </a:rPr>
              <a:t> </a:t>
            </a:r>
            <a:r>
              <a:rPr lang="en-US" dirty="0" err="1">
                <a:effectLst/>
              </a:rPr>
              <a:t>trúc</a:t>
            </a:r>
            <a:r>
              <a:rPr lang="en-US" dirty="0">
                <a:effectLst/>
              </a:rPr>
              <a:t>  </a:t>
            </a:r>
            <a:r>
              <a:rPr lang="en-US" dirty="0" err="1">
                <a:effectLst/>
              </a:rPr>
              <a:t>gồm</a:t>
            </a:r>
            <a:r>
              <a:rPr lang="en-US" dirty="0">
                <a:effectLst/>
              </a:rPr>
              <a:t> 3 </a:t>
            </a:r>
            <a:r>
              <a:rPr lang="en-US" dirty="0" err="1">
                <a:effectLst/>
              </a:rPr>
              <a:t>cổng</a:t>
            </a:r>
            <a:r>
              <a:rPr lang="en-US" dirty="0">
                <a:effectLst/>
              </a:rPr>
              <a:t>: Forget Gate (</a:t>
            </a:r>
            <a:r>
              <a:rPr lang="en-US" dirty="0" err="1">
                <a:effectLst/>
              </a:rPr>
              <a:t>quên</a:t>
            </a:r>
            <a:r>
              <a:rPr lang="en-US" dirty="0">
                <a:effectLst/>
              </a:rPr>
              <a:t> </a:t>
            </a:r>
            <a:r>
              <a:rPr lang="en-US" dirty="0" err="1">
                <a:effectLst/>
              </a:rPr>
              <a:t>thông</a:t>
            </a:r>
            <a:r>
              <a:rPr lang="en-US" dirty="0">
                <a:effectLst/>
              </a:rPr>
              <a:t> tin </a:t>
            </a:r>
            <a:r>
              <a:rPr lang="en-US" dirty="0" err="1">
                <a:effectLst/>
              </a:rPr>
              <a:t>cũ</a:t>
            </a:r>
            <a:r>
              <a:rPr lang="en-US" dirty="0">
                <a:effectLst/>
              </a:rPr>
              <a:t>), Input Gate (</a:t>
            </a:r>
            <a:r>
              <a:rPr lang="en-US" dirty="0" err="1">
                <a:effectLst/>
              </a:rPr>
              <a:t>thêm</a:t>
            </a:r>
            <a:r>
              <a:rPr lang="en-US" dirty="0">
                <a:effectLst/>
              </a:rPr>
              <a:t> </a:t>
            </a:r>
            <a:r>
              <a:rPr lang="en-US" dirty="0" err="1">
                <a:effectLst/>
              </a:rPr>
              <a:t>thông</a:t>
            </a:r>
            <a:r>
              <a:rPr lang="en-US" dirty="0">
                <a:effectLst/>
              </a:rPr>
              <a:t> tin </a:t>
            </a:r>
            <a:r>
              <a:rPr lang="en-US" dirty="0" err="1">
                <a:effectLst/>
              </a:rPr>
              <a:t>mới</a:t>
            </a:r>
            <a:r>
              <a:rPr lang="en-US" dirty="0">
                <a:effectLst/>
              </a:rPr>
              <a:t>), </a:t>
            </a:r>
            <a:r>
              <a:rPr lang="en-US" dirty="0" err="1">
                <a:effectLst/>
              </a:rPr>
              <a:t>và</a:t>
            </a:r>
            <a:r>
              <a:rPr lang="en-US" dirty="0">
                <a:effectLst/>
              </a:rPr>
              <a:t> Output Gate (</a:t>
            </a:r>
            <a:r>
              <a:rPr lang="en-US" dirty="0" err="1">
                <a:effectLst/>
              </a:rPr>
              <a:t>định</a:t>
            </a:r>
            <a:r>
              <a:rPr lang="en-US" dirty="0">
                <a:effectLst/>
              </a:rPr>
              <a:t> </a:t>
            </a:r>
            <a:r>
              <a:rPr lang="en-US" dirty="0" err="1">
                <a:effectLst/>
              </a:rPr>
              <a:t>hình</a:t>
            </a:r>
            <a:r>
              <a:rPr lang="en-US" dirty="0">
                <a:effectLst/>
              </a:rPr>
              <a:t> </a:t>
            </a:r>
            <a:r>
              <a:rPr lang="en-US" dirty="0" err="1">
                <a:effectLst/>
              </a:rPr>
              <a:t>đầu</a:t>
            </a:r>
            <a:r>
              <a:rPr lang="en-US" dirty="0">
                <a:effectLst/>
              </a:rPr>
              <a:t> </a:t>
            </a:r>
            <a:r>
              <a:rPr lang="en-US" dirty="0" err="1">
                <a:effectLst/>
              </a:rPr>
              <a:t>ra</a:t>
            </a:r>
            <a:r>
              <a:rPr lang="en-US" dirty="0">
                <a:effectLst/>
              </a:rPr>
              <a:t>)</a:t>
            </a:r>
            <a:endParaRPr lang="vi-V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vi-VN" dirty="0">
                <a:effectLst/>
              </a:rPr>
              <a:t>Kiến trúc mô hình TimeMixer bao gồm các  giai đoạn:</a:t>
            </a:r>
          </a:p>
          <a:p>
            <a:r>
              <a:rPr lang="vi-VN" b="1" dirty="0"/>
              <a:t>(a) Multiscale Time Series</a:t>
            </a:r>
            <a:r>
              <a:rPr lang="vi-VN" dirty="0"/>
              <a:t>: Dữ liệu đầu vào được phân tích đa thang đo thông qua down-sampling, tạo ra các chuỗi thời gian ở các độ phân giải khác nhau.</a:t>
            </a:r>
          </a:p>
          <a:p>
            <a:r>
              <a:rPr lang="vi-VN" b="1" dirty="0"/>
              <a:t>(b) Past Decomposable Mixing</a:t>
            </a:r>
            <a:r>
              <a:rPr lang="vi-VN" dirty="0"/>
              <a:t>: </a:t>
            </a:r>
          </a:p>
          <a:p>
            <a:pPr lvl="1"/>
            <a:r>
              <a:rPr lang="vi-VN" dirty="0"/>
              <a:t>Các chuỗi thời gian được phân tách thành các thành phần khác nhau</a:t>
            </a:r>
          </a:p>
          <a:p>
            <a:pPr lvl="1"/>
            <a:r>
              <a:rPr lang="vi-VN" dirty="0"/>
              <a:t>Sử dụng Bottom-Up để trộn các thành phần mùa (seasonal components).</a:t>
            </a:r>
          </a:p>
          <a:p>
            <a:pPr lvl="1"/>
            <a:r>
              <a:rPr lang="vi-VN" dirty="0"/>
              <a:t>Áp dụng Top-Down để trộn các thành phần xu hướng (trend components), kết hợp thông tin từ các thang đo khác nhau.</a:t>
            </a:r>
          </a:p>
          <a:p>
            <a:r>
              <a:rPr lang="vi-VN" b="1" dirty="0"/>
              <a:t>(c) Future Multipredictor Mixing</a:t>
            </a:r>
            <a:r>
              <a:rPr lang="vi-VN" dirty="0"/>
              <a:t>: Các predictor riêng biệt dự đoán tương lai cho từng thang đo, sau đó kết hợp thông tin qua feed-forward để tạo ra dự đoán cuối cùng (Prediction), tận dụng cả thông tin mùa và xu hướng.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effectLst/>
            </a:endParaRP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950707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Kiến trúc TSMixer bao gồm các thành phần chính:</a:t>
            </a:r>
          </a:p>
          <a:p>
            <a:r>
              <a:rPr lang="vi-VN" b="1" dirty="0"/>
              <a:t>Input: </a:t>
            </a:r>
            <a:r>
              <a:rPr lang="vi-VN" dirty="0"/>
              <a:t>Dữ liệu đầu vào là chuỗi thời gian lịch sử với các đặc trưng  </a:t>
            </a:r>
            <a:endParaRPr lang="vi-VN" b="0" dirty="0"/>
          </a:p>
          <a:p>
            <a:r>
              <a:rPr lang="vi-VN" b="0" dirty="0"/>
              <a:t>Đi qua N lớp </a:t>
            </a:r>
            <a:r>
              <a:rPr lang="vi-VN" b="1" dirty="0"/>
              <a:t>Mixer, </a:t>
            </a:r>
            <a:r>
              <a:rPr lang="vi-VN" dirty="0"/>
              <a:t>mỗi lớp bao gồm: </a:t>
            </a:r>
          </a:p>
          <a:p>
            <a:pPr lvl="1"/>
            <a:r>
              <a:rPr lang="vi-VN" b="1" dirty="0"/>
              <a:t>Feature Mixing</a:t>
            </a:r>
            <a:r>
              <a:rPr lang="vi-VN" dirty="0"/>
              <a:t>: một MLP hai lớp được sử dụng để học các biến đổi đặc trưng phức tạp</a:t>
            </a:r>
          </a:p>
          <a:p>
            <a:pPr lvl="1"/>
            <a:r>
              <a:rPr lang="vi-VN" b="1" dirty="0"/>
              <a:t>Time Mixing</a:t>
            </a:r>
            <a:r>
              <a:rPr lang="vi-VN" dirty="0"/>
              <a:t>: một MLP một lớp, để học các mẫu thời gian phức tạp. </a:t>
            </a:r>
          </a:p>
          <a:p>
            <a:pPr lvl="1"/>
            <a:r>
              <a:rPr lang="vi-VN" dirty="0"/>
              <a:t>Kết quả được truyền qua các lớp lặp lại để học biểu diễn sâu.</a:t>
            </a:r>
          </a:p>
          <a:p>
            <a:r>
              <a:rPr lang="vi-VN" b="1" dirty="0"/>
              <a:t>Temporal Projection</a:t>
            </a:r>
            <a:r>
              <a:rPr lang="vi-VN" dirty="0"/>
              <a:t>: là một lớp fully-connected Chúng học các mẫu tạm thời mà vào. còn ánh xạ chuỗi thời gian từ độ dài đầu vào ban đầu L sang độ dài dự báo mục tiêu T.</a:t>
            </a:r>
          </a:p>
          <a:p>
            <a:r>
              <a:rPr lang="vi-VN" b="1" dirty="0"/>
              <a:t>Output: cuối cùng</a:t>
            </a:r>
            <a:r>
              <a:rPr lang="vi-VN" dirty="0"/>
              <a:t>: Tạo ra chuỗi thời gian dự báo với các đặc trưng tương tự đầu</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353137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effectLst/>
              </a:rPr>
              <a:t>Với mô hình TimeXer,</a:t>
            </a:r>
          </a:p>
          <a:p>
            <a:r>
              <a:rPr lang="vi-VN" dirty="0">
                <a:effectLst/>
              </a:rPr>
              <a:t>dữ liệu nội sinh được chia thành các đoạn không chồng lấn nhau, </a:t>
            </a:r>
            <a:r>
              <a:rPr lang="vi-VN" dirty="0"/>
              <a:t>mỗi đoạn được chiếu thành một token cấp đoạn</a:t>
            </a:r>
            <a:r>
              <a:rPr lang="vi-VN" dirty="0">
                <a:effectLst/>
              </a:rPr>
              <a:t>, kết hợp với</a:t>
            </a:r>
            <a:r>
              <a:rPr lang="en-US" dirty="0"/>
              <a:t>1 token </a:t>
            </a:r>
            <a:r>
              <a:rPr lang="en-US" dirty="0" err="1"/>
              <a:t>toàn</a:t>
            </a:r>
            <a:r>
              <a:rPr lang="en-US" dirty="0"/>
              <a:t> </a:t>
            </a:r>
            <a:r>
              <a:rPr lang="en-US" dirty="0" err="1"/>
              <a:t>cục</a:t>
            </a:r>
            <a:r>
              <a:rPr lang="en-US" dirty="0"/>
              <a:t> </a:t>
            </a:r>
            <a:r>
              <a:rPr lang="en-US" dirty="0" err="1"/>
              <a:t>cấp</a:t>
            </a:r>
            <a:r>
              <a:rPr lang="en-US" dirty="0"/>
              <a:t> </a:t>
            </a:r>
            <a:r>
              <a:rPr lang="en-US" dirty="0" err="1"/>
              <a:t>chuỗi</a:t>
            </a:r>
            <a:r>
              <a:rPr lang="en-US" dirty="0"/>
              <a:t>.</a:t>
            </a:r>
            <a:r>
              <a:rPr lang="vi-VN" dirty="0">
                <a:effectLst/>
              </a:rPr>
              <a:t>. Tiếp theo, biến nội sinh được xử lý  qua Self-Attention để </a:t>
            </a:r>
            <a:r>
              <a:rPr lang="vi-VN" dirty="0"/>
              <a:t>nắm bắt được phụ thuộc thời gian giữa các đoạn và mối quan hệ giữa mỗi đoạn và toàn bộ chuỗi. </a:t>
            </a:r>
          </a:p>
          <a:p>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effectLst/>
              </a:rPr>
              <a:t> Bên cạnh đó </a:t>
            </a:r>
            <a:r>
              <a:rPr lang="en-US" dirty="0" err="1"/>
              <a:t>TimeXer</a:t>
            </a:r>
            <a:r>
              <a:rPr lang="en-US" dirty="0"/>
              <a:t> </a:t>
            </a:r>
            <a:r>
              <a:rPr lang="en-US" dirty="0" err="1"/>
              <a:t>nhúng</a:t>
            </a:r>
            <a:r>
              <a:rPr lang="en-US" dirty="0"/>
              <a:t> </a:t>
            </a:r>
            <a:r>
              <a:rPr lang="en-US" dirty="0" err="1"/>
              <a:t>mỗi</a:t>
            </a:r>
            <a:r>
              <a:rPr lang="en-US" dirty="0"/>
              <a:t> </a:t>
            </a:r>
            <a:r>
              <a:rPr lang="en-US" dirty="0" err="1"/>
              <a:t>chuỗi</a:t>
            </a:r>
            <a:r>
              <a:rPr lang="en-US" dirty="0"/>
              <a:t> </a:t>
            </a:r>
            <a:r>
              <a:rPr lang="en-US" dirty="0" err="1"/>
              <a:t>ngoại</a:t>
            </a:r>
            <a:r>
              <a:rPr lang="en-US" dirty="0"/>
              <a:t> </a:t>
            </a:r>
            <a:r>
              <a:rPr lang="en-US" dirty="0" err="1"/>
              <a:t>sinh</a:t>
            </a:r>
            <a:r>
              <a:rPr lang="en-US" dirty="0"/>
              <a:t> </a:t>
            </a:r>
            <a:r>
              <a:rPr lang="en-US" dirty="0" err="1"/>
              <a:t>thành</a:t>
            </a:r>
            <a:r>
              <a:rPr lang="en-US" dirty="0"/>
              <a:t> </a:t>
            </a:r>
            <a:r>
              <a:rPr lang="en-US" dirty="0" err="1"/>
              <a:t>một</a:t>
            </a:r>
            <a:r>
              <a:rPr lang="en-US" dirty="0"/>
              <a:t> token </a:t>
            </a:r>
            <a:r>
              <a:rPr lang="en-US" dirty="0" err="1"/>
              <a:t>cấp</a:t>
            </a:r>
            <a:r>
              <a:rPr lang="en-US" dirty="0"/>
              <a:t> </a:t>
            </a:r>
            <a:r>
              <a:rPr lang="en-US" dirty="0" err="1"/>
              <a:t>biến</a:t>
            </a:r>
            <a:r>
              <a:rPr lang="en-US" dirty="0"/>
              <a:t> </a:t>
            </a:r>
            <a:r>
              <a:rPr lang="en-US" dirty="0" err="1"/>
              <a:t>cho</a:t>
            </a:r>
            <a:r>
              <a:rPr lang="en-US" dirty="0"/>
              <a:t> </a:t>
            </a:r>
            <a:r>
              <a:rPr lang="en-US" dirty="0" err="1"/>
              <a:t>toàn</a:t>
            </a:r>
            <a:r>
              <a:rPr lang="en-US" dirty="0"/>
              <a:t> </a:t>
            </a:r>
            <a:r>
              <a:rPr lang="en-US" dirty="0" err="1"/>
              <a:t>bộ</a:t>
            </a:r>
            <a:r>
              <a:rPr lang="en-US" dirty="0"/>
              <a:t> </a:t>
            </a:r>
            <a:r>
              <a:rPr lang="vi-VN" dirty="0"/>
              <a:t>chuỗi.</a:t>
            </a:r>
            <a:r>
              <a:rPr lang="vi-VN" dirty="0">
                <a:effectLst/>
              </a:rPr>
              <a:t>  Hai Kết quả này được truyền vào Cross-Attention để tích hợp thông tin nội sinh và ngoại sinh. </a:t>
            </a:r>
            <a:r>
              <a:rPr lang="vi-VN" dirty="0"/>
              <a:t>tất cả các token tạm thời và token toàn cục có thể học được sẽ được biến đổi bởi lớp feedforward:</a:t>
            </a:r>
          </a:p>
          <a:p>
            <a:endParaRPr lang="vi-VN" dirty="0">
              <a:effectLst/>
            </a:endParaRPr>
          </a:p>
          <a:p>
            <a:r>
              <a:rPr lang="vi-VN" dirty="0">
                <a:effectLst/>
              </a:rPr>
              <a:t>Khối TimeXer lặp lại L lần ,</a:t>
            </a:r>
            <a:r>
              <a:rPr lang="vi-VN" dirty="0"/>
              <a:t>  Cuối cùng Sử dụng linear projection để tính được dự báo cuối cùng từ output embeddings của biến nội sinh</a:t>
            </a:r>
          </a:p>
          <a:p>
            <a:endParaRPr lang="vi-VN" dirty="0"/>
          </a:p>
          <a:p>
            <a:endParaRPr lang="vi-VN" dirty="0"/>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877589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Trước khi đi vào bài toán thực nghiệm, em sẽ phân tích các bộ dữ liệu với nền tảng Microsoft Fabric</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829982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8454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6966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60476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00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7/7/2025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572663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7/7/2025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653839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7/7/2025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37953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p:cSld name="1_Content with Caption">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4"/>
          <p:cNvSpPr txBox="1">
            <a:spLocks noGrp="1"/>
          </p:cNvSpPr>
          <p:nvPr>
            <p:ph type="dt" idx="10"/>
          </p:nvPr>
        </p:nvSpPr>
        <p:spPr>
          <a:xfrm>
            <a:off x="838200" y="6492875"/>
            <a:ext cx="2743200" cy="3652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88" name="Google Shape;88;p14"/>
          <p:cNvSpPr txBox="1">
            <a:spLocks noGrp="1"/>
          </p:cNvSpPr>
          <p:nvPr>
            <p:ph type="ftr" idx="11"/>
          </p:nvPr>
        </p:nvSpPr>
        <p:spPr>
          <a:xfrm>
            <a:off x="4038600" y="6492875"/>
            <a:ext cx="4114800" cy="36520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0"/>
              </a:spcBef>
              <a:spcAft>
                <a:spcPts val="0"/>
              </a:spcAft>
              <a:buClr>
                <a:srgbClr val="000000"/>
              </a:buClr>
              <a:buSzPts val="11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89" name="Google Shape;89;p14"/>
          <p:cNvSpPr txBox="1">
            <a:spLocks noGrp="1"/>
          </p:cNvSpPr>
          <p:nvPr>
            <p:ph type="sldNum" idx="12"/>
          </p:nvPr>
        </p:nvSpPr>
        <p:spPr>
          <a:xfrm>
            <a:off x="9156511" y="6492875"/>
            <a:ext cx="2743200" cy="3652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3539653786"/>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7/7/2025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2368245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4547723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7/7/2025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258331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154203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7/7/2025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754165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p:cSld name="3_Comparison">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title"/>
          </p:nvPr>
        </p:nvSpPr>
        <p:spPr>
          <a:xfrm>
            <a:off x="338736" y="112543"/>
            <a:ext cx="11514800" cy="4364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lt1"/>
              </a:buClr>
              <a:buSzPts val="2100"/>
              <a:buFont typeface="Lato"/>
              <a:buNone/>
              <a:defRPr sz="28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92" name="Google Shape;92;p15"/>
          <p:cNvSpPr txBox="1">
            <a:spLocks noGrp="1"/>
          </p:cNvSpPr>
          <p:nvPr>
            <p:ph type="body" idx="1"/>
          </p:nvPr>
        </p:nvSpPr>
        <p:spPr>
          <a:xfrm>
            <a:off x="337539" y="1032509"/>
            <a:ext cx="11516000" cy="4938800"/>
          </a:xfrm>
          <a:prstGeom prst="rect">
            <a:avLst/>
          </a:prstGeom>
          <a:noFill/>
          <a:ln>
            <a:noFill/>
          </a:ln>
        </p:spPr>
        <p:txBody>
          <a:bodyPr spcFirstLastPara="1" wrap="square" lIns="68575" tIns="34275" rIns="68575" bIns="34275" anchor="t" anchorCtr="0">
            <a:noAutofit/>
          </a:bodyPr>
          <a:lstStyle>
            <a:lvl1pPr marL="609585" marR="0" lvl="0" indent="-482588" algn="l" rtl="0">
              <a:lnSpc>
                <a:spcPct val="90000"/>
              </a:lnSpc>
              <a:spcBef>
                <a:spcPts val="1067"/>
              </a:spcBef>
              <a:spcAft>
                <a:spcPts val="0"/>
              </a:spcAft>
              <a:buClr>
                <a:schemeClr val="dk1"/>
              </a:buClr>
              <a:buSzPts val="2100"/>
              <a:buFont typeface="Arial"/>
              <a:buChar char="•"/>
              <a:defRPr sz="2800" b="0" i="0" u="none" strike="noStrike" cap="none">
                <a:solidFill>
                  <a:schemeClr val="dk1"/>
                </a:solidFill>
                <a:latin typeface="Lato"/>
                <a:ea typeface="Lato"/>
                <a:cs typeface="Lato"/>
                <a:sym typeface="Lato"/>
              </a:defRPr>
            </a:lvl1pPr>
            <a:lvl2pPr marL="1219170" marR="0" lvl="1" indent="-457189" algn="l" rtl="0">
              <a:lnSpc>
                <a:spcPct val="90000"/>
              </a:lnSpc>
              <a:spcBef>
                <a:spcPts val="533"/>
              </a:spcBef>
              <a:spcAft>
                <a:spcPts val="0"/>
              </a:spcAft>
              <a:buClr>
                <a:schemeClr val="dk1"/>
              </a:buClr>
              <a:buSzPts val="1800"/>
              <a:buFont typeface="Arial"/>
              <a:buChar char="•"/>
              <a:defRPr sz="2400" b="0" i="0" u="none" strike="noStrike" cap="none">
                <a:solidFill>
                  <a:schemeClr val="dk1"/>
                </a:solidFill>
                <a:latin typeface="Lato"/>
                <a:ea typeface="Lato"/>
                <a:cs typeface="Lato"/>
                <a:sym typeface="Lato"/>
              </a:defRPr>
            </a:lvl2pPr>
            <a:lvl3pPr marL="1828754" marR="0" lvl="2" indent="-431789" algn="l" rtl="0">
              <a:lnSpc>
                <a:spcPct val="90000"/>
              </a:lnSpc>
              <a:spcBef>
                <a:spcPts val="533"/>
              </a:spcBef>
              <a:spcAft>
                <a:spcPts val="0"/>
              </a:spcAft>
              <a:buClr>
                <a:schemeClr val="dk1"/>
              </a:buClr>
              <a:buSzPts val="1500"/>
              <a:buFont typeface="Arial"/>
              <a:buChar char="•"/>
              <a:defRPr sz="2000" b="0" i="0" u="none" strike="noStrike" cap="none">
                <a:solidFill>
                  <a:schemeClr val="dk1"/>
                </a:solidFill>
                <a:latin typeface="Lato"/>
                <a:ea typeface="Lato"/>
                <a:cs typeface="Lato"/>
                <a:sym typeface="Lato"/>
              </a:defRPr>
            </a:lvl3pPr>
            <a:lvl4pPr marL="2438339" marR="0" lvl="3"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Lato"/>
                <a:ea typeface="Lato"/>
                <a:cs typeface="Lato"/>
                <a:sym typeface="Lato"/>
              </a:defRPr>
            </a:lvl4pPr>
            <a:lvl5pPr marL="3047924" marR="0" lvl="4"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Lato"/>
                <a:ea typeface="Lato"/>
                <a:cs typeface="Lato"/>
                <a:sym typeface="Lato"/>
              </a:defRPr>
            </a:lvl5pPr>
            <a:lvl6pPr marL="3657509" marR="0" lvl="5"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6pPr>
            <a:lvl7pPr marL="4267093" marR="0" lvl="6"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7pPr>
            <a:lvl8pPr marL="4876678" marR="0" lvl="7"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8pPr>
            <a:lvl9pPr marL="5486263" marR="0" lvl="8" indent="-423323" algn="l" rtl="0">
              <a:lnSpc>
                <a:spcPct val="90000"/>
              </a:lnSpc>
              <a:spcBef>
                <a:spcPts val="533"/>
              </a:spcBef>
              <a:spcAft>
                <a:spcPts val="0"/>
              </a:spcAft>
              <a:buClr>
                <a:schemeClr val="dk1"/>
              </a:buClr>
              <a:buSzPts val="1400"/>
              <a:buFont typeface="Arial"/>
              <a:buChar char="•"/>
              <a:defRPr sz="1867" b="0" i="0" u="none" strike="noStrike" cap="none">
                <a:solidFill>
                  <a:schemeClr val="dk1"/>
                </a:solidFill>
                <a:latin typeface="Calibri"/>
                <a:ea typeface="Calibri"/>
                <a:cs typeface="Calibri"/>
                <a:sym typeface="Calibri"/>
              </a:defRPr>
            </a:lvl9pPr>
          </a:lstStyle>
          <a:p>
            <a:endParaRPr/>
          </a:p>
        </p:txBody>
      </p:sp>
      <p:sp>
        <p:nvSpPr>
          <p:cNvPr id="93" name="Google Shape;93;p15"/>
          <p:cNvSpPr txBox="1">
            <a:spLocks noGrp="1"/>
          </p:cNvSpPr>
          <p:nvPr>
            <p:ph type="dt" idx="10"/>
          </p:nvPr>
        </p:nvSpPr>
        <p:spPr>
          <a:xfrm>
            <a:off x="838200" y="6486005"/>
            <a:ext cx="2743200" cy="3652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94" name="Google Shape;94;p15"/>
          <p:cNvSpPr txBox="1">
            <a:spLocks noGrp="1"/>
          </p:cNvSpPr>
          <p:nvPr>
            <p:ph type="ftr" idx="11"/>
          </p:nvPr>
        </p:nvSpPr>
        <p:spPr>
          <a:xfrm>
            <a:off x="4038600" y="6486005"/>
            <a:ext cx="4114800" cy="36520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0"/>
              </a:spcBef>
              <a:spcAft>
                <a:spcPts val="0"/>
              </a:spcAft>
              <a:buClr>
                <a:srgbClr val="000000"/>
              </a:buClr>
              <a:buSzPts val="1100"/>
              <a:buFont typeface="Arial"/>
              <a:buNone/>
              <a:defRPr sz="1200" b="1" i="0" u="none" strike="noStrike" cap="none">
                <a:solidFill>
                  <a:srgbClr val="C00000"/>
                </a:solidFill>
                <a:latin typeface="Lato"/>
                <a:ea typeface="Lato"/>
                <a:cs typeface="Lato"/>
                <a:sym typeface="Lato"/>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95" name="Google Shape;95;p15"/>
          <p:cNvSpPr txBox="1">
            <a:spLocks noGrp="1"/>
          </p:cNvSpPr>
          <p:nvPr>
            <p:ph type="sldNum" idx="12"/>
          </p:nvPr>
        </p:nvSpPr>
        <p:spPr>
          <a:xfrm>
            <a:off x="9156511" y="6492875"/>
            <a:ext cx="2743200" cy="365200"/>
          </a:xfrm>
          <a:prstGeom prst="rect">
            <a:avLst/>
          </a:prstGeom>
          <a:noFill/>
          <a:ln>
            <a:noFill/>
          </a:ln>
        </p:spPr>
        <p:txBody>
          <a:bodyPr spcFirstLastPara="1" wrap="square" lIns="68575" tIns="34275" rIns="68575" bIns="34275" anchor="t" anchorCtr="0">
            <a:noAutofit/>
          </a:bodyPr>
          <a:lstStyle>
            <a:lvl1pPr marL="0" marR="0" lvl="0"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900"/>
              <a:buFont typeface="Arial"/>
              <a:buNone/>
              <a:defRPr sz="1200" b="1" i="0" u="none" strike="noStrike" cap="none">
                <a:solidFill>
                  <a:srgbClr val="C00000"/>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2192839607"/>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7/7/2025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338035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0751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0242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7/7/2025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2710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7/7/2025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435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96593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036303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2025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7" name="9Slide.vn - 2019">
            <a:extLst>
              <a:ext uri="{FF2B5EF4-FFF2-40B4-BE49-F238E27FC236}">
                <a16:creationId xmlns:a16="http://schemas.microsoft.com/office/drawing/2014/main" id="{41F048F4-7D9D-4226-89F6-9B3DBD17E5A3}"/>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96646064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abs/2402.19072"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abs/2402.19072" TargetMode="External"/><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arxiv.org/abs/2402.19072"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arxiv.org/abs/2405.14616" TargetMode="Externa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hyperlink" Target="https://colah.github.io/posts/2015-08-Understanding-LSTMs/"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hyperlink" Target="https://arxiv.org/abs/2402.1907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8005" y="322818"/>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7342482" cy="848792"/>
          </a:xfrm>
          <a:prstGeom prst="rect">
            <a:avLst/>
          </a:prstGeom>
        </p:spPr>
        <p:txBody>
          <a:bodyPr lIns="91440" tIns="45720" rIns="91440" bIns="45720" anchor="t"/>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dirty="0" smtClean="0"/>
              <a:pPr/>
              <a:t>1</a:t>
            </a:fld>
            <a:endParaRPr lang="en-US"/>
          </a:p>
        </p:txBody>
      </p:sp>
      <p:sp>
        <p:nvSpPr>
          <p:cNvPr id="6" name="TextBox 5">
            <a:extLst>
              <a:ext uri="{FF2B5EF4-FFF2-40B4-BE49-F238E27FC236}">
                <a16:creationId xmlns:a16="http://schemas.microsoft.com/office/drawing/2014/main" id="{55A45CD3-2FCE-34A5-54A1-F56AC9CA0926}"/>
              </a:ext>
            </a:extLst>
          </p:cNvPr>
          <p:cNvSpPr txBox="1"/>
          <p:nvPr/>
        </p:nvSpPr>
        <p:spPr>
          <a:xfrm>
            <a:off x="386633" y="1890037"/>
            <a:ext cx="10286363"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4400" b="1" dirty="0">
                <a:solidFill>
                  <a:srgbClr val="C00000"/>
                </a:solidFill>
                <a:ea typeface="+mn-lt"/>
                <a:cs typeface="+mn-lt"/>
              </a:rPr>
              <a:t>Ứng dụng mô hình học sâu TimeXer cho bài toán dự báo giá chứng khoán với biến ngoại sinh</a:t>
            </a:r>
          </a:p>
        </p:txBody>
      </p:sp>
      <p:sp>
        <p:nvSpPr>
          <p:cNvPr id="7" name="TextBox 6">
            <a:extLst>
              <a:ext uri="{FF2B5EF4-FFF2-40B4-BE49-F238E27FC236}">
                <a16:creationId xmlns:a16="http://schemas.microsoft.com/office/drawing/2014/main" id="{3E797354-66FF-A464-D523-65179A064439}"/>
              </a:ext>
            </a:extLst>
          </p:cNvPr>
          <p:cNvSpPr txBox="1"/>
          <p:nvPr/>
        </p:nvSpPr>
        <p:spPr>
          <a:xfrm>
            <a:off x="540589" y="4451230"/>
            <a:ext cx="934240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err="1">
                <a:solidFill>
                  <a:schemeClr val="dk1"/>
                </a:solidFill>
                <a:latin typeface="Arial"/>
                <a:cs typeface="Arial"/>
              </a:rPr>
              <a:t>Giảng</a:t>
            </a:r>
            <a:r>
              <a:rPr lang="en-US" sz="2500" dirty="0">
                <a:solidFill>
                  <a:schemeClr val="dk1"/>
                </a:solidFill>
                <a:latin typeface="Arial"/>
                <a:cs typeface="Arial"/>
              </a:rPr>
              <a:t> </a:t>
            </a:r>
            <a:r>
              <a:rPr lang="en-US" sz="2500" dirty="0" err="1">
                <a:solidFill>
                  <a:schemeClr val="dk1"/>
                </a:solidFill>
                <a:latin typeface="Arial"/>
                <a:cs typeface="Arial"/>
              </a:rPr>
              <a:t>viên</a:t>
            </a:r>
            <a:r>
              <a:rPr lang="en-US" sz="2500" dirty="0">
                <a:solidFill>
                  <a:schemeClr val="dk1"/>
                </a:solidFill>
                <a:latin typeface="Arial"/>
                <a:cs typeface="Arial"/>
              </a:rPr>
              <a:t> </a:t>
            </a:r>
            <a:r>
              <a:rPr lang="en-US" sz="2500" dirty="0" err="1">
                <a:solidFill>
                  <a:schemeClr val="dk1"/>
                </a:solidFill>
                <a:latin typeface="Arial"/>
                <a:cs typeface="Arial"/>
              </a:rPr>
              <a:t>hướng</a:t>
            </a:r>
            <a:r>
              <a:rPr lang="en-US" sz="2500" dirty="0">
                <a:solidFill>
                  <a:schemeClr val="dk1"/>
                </a:solidFill>
                <a:latin typeface="Arial"/>
                <a:cs typeface="Arial"/>
              </a:rPr>
              <a:t> </a:t>
            </a:r>
            <a:r>
              <a:rPr lang="en-US" sz="2500" dirty="0" err="1">
                <a:solidFill>
                  <a:schemeClr val="dk1"/>
                </a:solidFill>
                <a:latin typeface="Arial"/>
                <a:cs typeface="Arial"/>
              </a:rPr>
              <a:t>dẫn</a:t>
            </a:r>
            <a:r>
              <a:rPr lang="en-US" sz="2500" dirty="0">
                <a:solidFill>
                  <a:schemeClr val="dk1"/>
                </a:solidFill>
                <a:latin typeface="Arial"/>
                <a:cs typeface="Arial"/>
              </a:rPr>
              <a:t>:</a:t>
            </a:r>
            <a:r>
              <a:rPr lang="en-US" sz="2500" dirty="0">
                <a:solidFill>
                  <a:srgbClr val="C00000"/>
                </a:solidFill>
                <a:latin typeface="Arial"/>
                <a:cs typeface="Arial"/>
              </a:rPr>
              <a:t>	</a:t>
            </a:r>
            <a:r>
              <a:rPr lang="vi-VN" sz="2500" dirty="0">
                <a:solidFill>
                  <a:srgbClr val="C00000"/>
                </a:solidFill>
                <a:latin typeface="Arial"/>
                <a:cs typeface="Arial"/>
              </a:rPr>
              <a:t> 	</a:t>
            </a:r>
            <a:r>
              <a:rPr lang="en-US" sz="2500" dirty="0">
                <a:solidFill>
                  <a:srgbClr val="C00000"/>
                </a:solidFill>
                <a:latin typeface="Arial"/>
                <a:cs typeface="Arial"/>
              </a:rPr>
              <a:t>TS. </a:t>
            </a:r>
            <a:r>
              <a:rPr lang="vi-VN" sz="2500" dirty="0">
                <a:solidFill>
                  <a:srgbClr val="C00000"/>
                </a:solidFill>
                <a:latin typeface="Arial"/>
                <a:cs typeface="Arial"/>
              </a:rPr>
              <a:t>Trần Ngọc Thăng</a:t>
            </a:r>
          </a:p>
          <a:p>
            <a:r>
              <a:rPr lang="en-US" sz="2500" dirty="0">
                <a:solidFill>
                  <a:schemeClr val="dk1"/>
                </a:solidFill>
                <a:latin typeface="Arial"/>
                <a:cs typeface="Arial"/>
              </a:rPr>
              <a:t>Sinh </a:t>
            </a:r>
            <a:r>
              <a:rPr lang="en-US" sz="2500" dirty="0" err="1">
                <a:solidFill>
                  <a:schemeClr val="dk1"/>
                </a:solidFill>
                <a:latin typeface="Arial"/>
                <a:cs typeface="Arial"/>
              </a:rPr>
              <a:t>viên</a:t>
            </a:r>
            <a:r>
              <a:rPr lang="en-US" sz="2500" dirty="0">
                <a:solidFill>
                  <a:schemeClr val="dk1"/>
                </a:solidFill>
                <a:latin typeface="Arial"/>
                <a:cs typeface="Arial"/>
              </a:rPr>
              <a:t> </a:t>
            </a:r>
            <a:r>
              <a:rPr lang="en-US" sz="2500" dirty="0" err="1">
                <a:solidFill>
                  <a:schemeClr val="dk1"/>
                </a:solidFill>
                <a:latin typeface="Arial"/>
                <a:cs typeface="Arial"/>
              </a:rPr>
              <a:t>thực</a:t>
            </a:r>
            <a:r>
              <a:rPr lang="en-US" sz="2500" dirty="0">
                <a:solidFill>
                  <a:schemeClr val="dk1"/>
                </a:solidFill>
                <a:latin typeface="Arial"/>
                <a:cs typeface="Arial"/>
              </a:rPr>
              <a:t> </a:t>
            </a:r>
            <a:r>
              <a:rPr lang="en-US" sz="2500" dirty="0" err="1">
                <a:solidFill>
                  <a:schemeClr val="dk1"/>
                </a:solidFill>
                <a:latin typeface="Arial"/>
                <a:cs typeface="Arial"/>
              </a:rPr>
              <a:t>hiện</a:t>
            </a:r>
            <a:r>
              <a:rPr lang="en-US" sz="2500" dirty="0">
                <a:solidFill>
                  <a:schemeClr val="dk1"/>
                </a:solidFill>
                <a:latin typeface="Arial"/>
                <a:cs typeface="Arial"/>
              </a:rPr>
              <a:t>:</a:t>
            </a:r>
            <a:r>
              <a:rPr lang="en-US" sz="2500" dirty="0">
                <a:solidFill>
                  <a:srgbClr val="C00000"/>
                </a:solidFill>
                <a:latin typeface="Arial"/>
                <a:cs typeface="Arial"/>
              </a:rPr>
              <a:t> 		Nguyễn </a:t>
            </a:r>
            <a:r>
              <a:rPr lang="vi-VN" sz="2500" dirty="0">
                <a:solidFill>
                  <a:srgbClr val="C00000"/>
                </a:solidFill>
                <a:latin typeface="Arial"/>
                <a:cs typeface="Arial"/>
              </a:rPr>
              <a:t>Thị Nhã Linh</a:t>
            </a:r>
            <a:endParaRPr lang="en-US" sz="2500" dirty="0">
              <a:solidFill>
                <a:srgbClr val="C00000"/>
              </a:solidFill>
              <a:latin typeface="Arial"/>
              <a:cs typeface="Arial"/>
            </a:endParaRPr>
          </a:p>
        </p:txBody>
      </p:sp>
    </p:spTree>
    <p:extLst>
      <p:ext uri="{BB962C8B-B14F-4D97-AF65-F5344CB8AC3E}">
        <p14:creationId xmlns:p14="http://schemas.microsoft.com/office/powerpoint/2010/main" val="7431729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F9444-DE41-E478-CE80-134B84C4E66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1F1C43-F732-850D-0F7B-2557200E561F}"/>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2" name="Content Placeholder 1">
            <a:extLst>
              <a:ext uri="{FF2B5EF4-FFF2-40B4-BE49-F238E27FC236}">
                <a16:creationId xmlns:a16="http://schemas.microsoft.com/office/drawing/2014/main" id="{7CF905A4-3372-6544-B220-096F9C35F64B}"/>
              </a:ext>
            </a:extLst>
          </p:cNvPr>
          <p:cNvSpPr>
            <a:spLocks noGrp="1"/>
          </p:cNvSpPr>
          <p:nvPr>
            <p:ph sz="quarter" idx="13"/>
          </p:nvPr>
        </p:nvSpPr>
        <p:spPr>
          <a:xfrm>
            <a:off x="5014905" y="2000078"/>
            <a:ext cx="6884806" cy="2857843"/>
          </a:xfrm>
        </p:spPr>
        <p:txBody>
          <a:bodyPr vert="horz" lIns="91440" tIns="45720" rIns="91440" bIns="45720" rtlCol="0" anchor="t">
            <a:noAutofit/>
          </a:bodyPr>
          <a:lstStyle/>
          <a:p>
            <a:pPr marL="0" indent="0" algn="ctr">
              <a:buNone/>
            </a:pPr>
            <a:r>
              <a:rPr lang="en-US" sz="5400" b="1" i="0" dirty="0">
                <a:solidFill>
                  <a:srgbClr val="C00000"/>
                </a:solidFill>
                <a:latin typeface="Arial"/>
                <a:ea typeface="Arial"/>
                <a:cs typeface="Arial"/>
              </a:rPr>
              <a:t>3. </a:t>
            </a:r>
            <a:r>
              <a:rPr lang="en-US" sz="5400" b="1" i="0" dirty="0" err="1">
                <a:solidFill>
                  <a:srgbClr val="C00000"/>
                </a:solidFill>
                <a:latin typeface="Arial"/>
                <a:ea typeface="Arial"/>
                <a:cs typeface="Arial"/>
              </a:rPr>
              <a:t>Phân</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tích</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dữ</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liệu</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với</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nền</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tảng</a:t>
            </a:r>
            <a:r>
              <a:rPr lang="en-US" sz="5400" b="1" i="0" dirty="0">
                <a:solidFill>
                  <a:srgbClr val="C00000"/>
                </a:solidFill>
                <a:latin typeface="Arial"/>
                <a:ea typeface="Arial"/>
                <a:cs typeface="Arial"/>
              </a:rPr>
              <a:t> Microsoft Fabric</a:t>
            </a:r>
          </a:p>
        </p:txBody>
      </p:sp>
    </p:spTree>
    <p:extLst>
      <p:ext uri="{BB962C8B-B14F-4D97-AF65-F5344CB8AC3E}">
        <p14:creationId xmlns:p14="http://schemas.microsoft.com/office/powerpoint/2010/main" val="14780331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7E00A-5EDF-78FB-AA66-E885180971D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808D7A8-2C44-D0B3-DBC6-14231DADB771}"/>
              </a:ext>
            </a:extLst>
          </p:cNvPr>
          <p:cNvSpPr>
            <a:spLocks noGrp="1"/>
          </p:cNvSpPr>
          <p:nvPr>
            <p:ph type="sldNum" sz="quarter" idx="12"/>
          </p:nvPr>
        </p:nvSpPr>
        <p:spPr/>
        <p:txBody>
          <a:bodyPr/>
          <a:lstStyle/>
          <a:p>
            <a:fld id="{9EA0BE3B-158A-4EDF-80DC-E394A0D1600F}" type="slidenum">
              <a:rPr lang="en-US" smtClean="0"/>
              <a:pPr/>
              <a:t>11</a:t>
            </a:fld>
            <a:endParaRPr lang="en-US"/>
          </a:p>
        </p:txBody>
      </p:sp>
      <p:sp>
        <p:nvSpPr>
          <p:cNvPr id="7" name="Title 1">
            <a:extLst>
              <a:ext uri="{FF2B5EF4-FFF2-40B4-BE49-F238E27FC236}">
                <a16:creationId xmlns:a16="http://schemas.microsoft.com/office/drawing/2014/main" id="{20876EEC-413D-FF97-6815-1B8FF79A9D5A}"/>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3</a:t>
            </a:r>
            <a:r>
              <a:rPr lang="en-US" sz="3050" dirty="0">
                <a:latin typeface="Arial"/>
                <a:ea typeface="Lato"/>
                <a:cs typeface="Lato"/>
              </a:rPr>
              <a:t>.1: </a:t>
            </a:r>
            <a:r>
              <a:rPr lang="vi-VN" sz="3050" dirty="0">
                <a:latin typeface="Arial"/>
                <a:ea typeface="Lato"/>
                <a:cs typeface="Lato"/>
              </a:rPr>
              <a:t>Microsoft Fabric</a:t>
            </a:r>
            <a:endParaRPr lang="en-US" sz="3050" dirty="0">
              <a:latin typeface="Arial"/>
              <a:ea typeface="Lato"/>
              <a:cs typeface="Lato"/>
            </a:endParaRPr>
          </a:p>
        </p:txBody>
      </p:sp>
      <p:sp>
        <p:nvSpPr>
          <p:cNvPr id="3" name="TextBox 2">
            <a:extLst>
              <a:ext uri="{FF2B5EF4-FFF2-40B4-BE49-F238E27FC236}">
                <a16:creationId xmlns:a16="http://schemas.microsoft.com/office/drawing/2014/main" id="{FF3E2777-B043-3369-6816-8A2282C3D130}"/>
              </a:ext>
            </a:extLst>
          </p:cNvPr>
          <p:cNvSpPr txBox="1"/>
          <p:nvPr/>
        </p:nvSpPr>
        <p:spPr>
          <a:xfrm>
            <a:off x="338736" y="1284516"/>
            <a:ext cx="11324944" cy="646331"/>
          </a:xfrm>
          <a:prstGeom prst="rect">
            <a:avLst/>
          </a:prstGeom>
          <a:noFill/>
        </p:spPr>
        <p:txBody>
          <a:bodyPr wrap="square">
            <a:spAutoFit/>
          </a:bodyPr>
          <a:lstStyle/>
          <a:p>
            <a:r>
              <a:rPr lang="en-US" b="1" dirty="0">
                <a:latin typeface="Arial" panose="020B0604020202020204" pitchFamily="34" charset="0"/>
                <a:cs typeface="Arial" panose="020B0604020202020204" pitchFamily="34" charset="0"/>
              </a:rPr>
              <a:t>Microsoft Fabric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end-to-end,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tất</a:t>
            </a:r>
            <a:r>
              <a:rPr lang="vi-VN"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trình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p>
        </p:txBody>
      </p:sp>
      <p:pic>
        <p:nvPicPr>
          <p:cNvPr id="2050" name="Picture 2" descr="microsoftFabric">
            <a:extLst>
              <a:ext uri="{FF2B5EF4-FFF2-40B4-BE49-F238E27FC236}">
                <a16:creationId xmlns:a16="http://schemas.microsoft.com/office/drawing/2014/main" id="{B494CEE2-4515-DBC6-A717-6A0F9F976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188" y="1930847"/>
            <a:ext cx="5474045" cy="23934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91721F-A75A-015D-BFF9-696447E1AD10}"/>
              </a:ext>
            </a:extLst>
          </p:cNvPr>
          <p:cNvSpPr txBox="1"/>
          <p:nvPr/>
        </p:nvSpPr>
        <p:spPr>
          <a:xfrm>
            <a:off x="338736" y="4484916"/>
            <a:ext cx="11324944" cy="1754326"/>
          </a:xfrm>
          <a:prstGeom prst="rect">
            <a:avLst/>
          </a:prstGeom>
          <a:noFill/>
        </p:spPr>
        <p:txBody>
          <a:bodyPr wrap="square">
            <a:spAutoFit/>
          </a:bodyPr>
          <a:lstStyle/>
          <a:p>
            <a:r>
              <a:rPr lang="vi-VN" dirty="0">
                <a:cs typeface="Arial" panose="020B0604020202020204" pitchFamily="34" charset="0"/>
              </a:rPr>
              <a:t>Báo cáo tập trung phân tích mối quan hệ và tác động của các biến ngoại sinh tỷ giá VND/USD và chỉ số Dow Jones tới chỉ số VNindex.</a:t>
            </a:r>
          </a:p>
          <a:p>
            <a:r>
              <a:rPr lang="vi-VN" b="1" dirty="0">
                <a:latin typeface="Arial" panose="020B0604020202020204" pitchFamily="34" charset="0"/>
                <a:cs typeface="Arial" panose="020B0604020202020204" pitchFamily="34" charset="0"/>
              </a:rPr>
              <a:t>Chủ điểm phân tích</a:t>
            </a: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Vnindex</a:t>
            </a:r>
            <a:r>
              <a:rPr lang="vi-VN" dirty="0">
                <a:latin typeface="Arial" panose="020B0604020202020204" pitchFamily="34" charset="0"/>
                <a:cs typeface="Arial" panose="020B0604020202020204" pitchFamily="34" charset="0"/>
              </a:rPr>
              <a:t> (close) theo thời gian</a:t>
            </a:r>
          </a:p>
          <a:p>
            <a:pPr marL="285750" indent="-285750">
              <a:buFont typeface="Arial" panose="020B0604020202020204" pitchFamily="34" charset="0"/>
              <a:buChar char="•"/>
            </a:pPr>
            <a:r>
              <a:rPr lang="vi-VN" dirty="0">
                <a:cs typeface="Arial" panose="020B0604020202020204" pitchFamily="34" charset="0"/>
              </a:rPr>
              <a:t>Phân tích mối tương quan giữa Vnindex và biến ngoại sinh: tỷ giá VND/USD &amp; chỉ số DowJones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0593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6B862-2137-8FCD-6918-08DFDD14FCC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B46244C-9D47-4275-8D97-D9D0116BCA74}"/>
              </a:ext>
            </a:extLst>
          </p:cNvPr>
          <p:cNvSpPr>
            <a:spLocks noGrp="1"/>
          </p:cNvSpPr>
          <p:nvPr>
            <p:ph type="sldNum" sz="quarter" idx="12"/>
          </p:nvPr>
        </p:nvSpPr>
        <p:spPr/>
        <p:txBody>
          <a:bodyPr/>
          <a:lstStyle/>
          <a:p>
            <a:fld id="{9EA0BE3B-158A-4EDF-80DC-E394A0D1600F}" type="slidenum">
              <a:rPr lang="en-US" smtClean="0"/>
              <a:pPr/>
              <a:t>12</a:t>
            </a:fld>
            <a:endParaRPr lang="en-US"/>
          </a:p>
        </p:txBody>
      </p:sp>
      <p:sp>
        <p:nvSpPr>
          <p:cNvPr id="7" name="Title 1">
            <a:extLst>
              <a:ext uri="{FF2B5EF4-FFF2-40B4-BE49-F238E27FC236}">
                <a16:creationId xmlns:a16="http://schemas.microsoft.com/office/drawing/2014/main" id="{4DFB16B7-244B-C6B8-CEE9-560E80F9DEFF}"/>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3</a:t>
            </a:r>
            <a:r>
              <a:rPr lang="en-US" sz="3050" dirty="0">
                <a:latin typeface="Arial"/>
                <a:ea typeface="Lato"/>
                <a:cs typeface="Lato"/>
              </a:rPr>
              <a:t>.</a:t>
            </a:r>
            <a:r>
              <a:rPr lang="vi-VN" sz="3050" dirty="0">
                <a:latin typeface="Arial"/>
                <a:ea typeface="Lato"/>
                <a:cs typeface="Lato"/>
              </a:rPr>
              <a:t>2</a:t>
            </a:r>
            <a:r>
              <a:rPr lang="en-US" sz="3050" dirty="0">
                <a:latin typeface="Arial"/>
                <a:ea typeface="Lato"/>
                <a:cs typeface="Lato"/>
              </a:rPr>
              <a:t>: </a:t>
            </a:r>
            <a:r>
              <a:rPr lang="vi-VN" sz="3050" dirty="0">
                <a:latin typeface="Arial"/>
                <a:ea typeface="Lato"/>
                <a:cs typeface="Lato"/>
              </a:rPr>
              <a:t>Thu thập, xử lý và lưu trữ dữ liệu</a:t>
            </a:r>
            <a:endParaRPr lang="en-US" sz="3050" dirty="0">
              <a:latin typeface="Arial"/>
              <a:ea typeface="Lato"/>
              <a:cs typeface="Lato"/>
            </a:endParaRPr>
          </a:p>
        </p:txBody>
      </p:sp>
      <p:grpSp>
        <p:nvGrpSpPr>
          <p:cNvPr id="25" name="Group 24">
            <a:extLst>
              <a:ext uri="{FF2B5EF4-FFF2-40B4-BE49-F238E27FC236}">
                <a16:creationId xmlns:a16="http://schemas.microsoft.com/office/drawing/2014/main" id="{F682EFE3-6F44-F381-DDFB-57A9BBB41EB4}"/>
              </a:ext>
            </a:extLst>
          </p:cNvPr>
          <p:cNvGrpSpPr/>
          <p:nvPr/>
        </p:nvGrpSpPr>
        <p:grpSpPr>
          <a:xfrm>
            <a:off x="5276334" y="1668766"/>
            <a:ext cx="812405" cy="680592"/>
            <a:chOff x="2936410" y="2505336"/>
            <a:chExt cx="1267081" cy="1158250"/>
          </a:xfrm>
        </p:grpSpPr>
        <p:pic>
          <p:nvPicPr>
            <p:cNvPr id="14" name="Picture 13">
              <a:extLst>
                <a:ext uri="{FF2B5EF4-FFF2-40B4-BE49-F238E27FC236}">
                  <a16:creationId xmlns:a16="http://schemas.microsoft.com/office/drawing/2014/main" id="{4E1FC27F-47BB-6991-186E-4272CDB04D54}"/>
                </a:ext>
              </a:extLst>
            </p:cNvPr>
            <p:cNvPicPr>
              <a:picLocks noChangeAspect="1"/>
            </p:cNvPicPr>
            <p:nvPr/>
          </p:nvPicPr>
          <p:blipFill>
            <a:blip r:embed="rId3"/>
            <a:srcRect r="84222" b="71544"/>
            <a:stretch>
              <a:fillRect/>
            </a:stretch>
          </p:blipFill>
          <p:spPr>
            <a:xfrm>
              <a:off x="3005301" y="2558829"/>
              <a:ext cx="983942" cy="759241"/>
            </a:xfrm>
            <a:prstGeom prst="rect">
              <a:avLst/>
            </a:prstGeom>
          </p:spPr>
        </p:pic>
        <p:sp>
          <p:nvSpPr>
            <p:cNvPr id="15" name="Rectangle: Rounded Corners 14">
              <a:extLst>
                <a:ext uri="{FF2B5EF4-FFF2-40B4-BE49-F238E27FC236}">
                  <a16:creationId xmlns:a16="http://schemas.microsoft.com/office/drawing/2014/main" id="{E1DE1A53-F652-3015-A720-684FF03BF49F}"/>
                </a:ext>
              </a:extLst>
            </p:cNvPr>
            <p:cNvSpPr/>
            <p:nvPr/>
          </p:nvSpPr>
          <p:spPr>
            <a:xfrm>
              <a:off x="2936410" y="2505336"/>
              <a:ext cx="1198190" cy="1158250"/>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6" name="TextBox 15">
              <a:extLst>
                <a:ext uri="{FF2B5EF4-FFF2-40B4-BE49-F238E27FC236}">
                  <a16:creationId xmlns:a16="http://schemas.microsoft.com/office/drawing/2014/main" id="{0D4C5C20-10B4-11B2-FA59-60B14E57B088}"/>
                </a:ext>
              </a:extLst>
            </p:cNvPr>
            <p:cNvSpPr txBox="1"/>
            <p:nvPr/>
          </p:nvSpPr>
          <p:spPr>
            <a:xfrm>
              <a:off x="3005300" y="3278321"/>
              <a:ext cx="1198191" cy="340459"/>
            </a:xfrm>
            <a:prstGeom prst="rect">
              <a:avLst/>
            </a:prstGeom>
            <a:noFill/>
          </p:spPr>
          <p:txBody>
            <a:bodyPr wrap="square" rtlCol="0">
              <a:spAutoFit/>
            </a:bodyPr>
            <a:lstStyle/>
            <a:p>
              <a:r>
                <a:rPr lang="vi-VN" sz="700" b="1" dirty="0">
                  <a:solidFill>
                    <a:schemeClr val="accent1">
                      <a:lumMod val="50000"/>
                    </a:schemeClr>
                  </a:solidFill>
                </a:rPr>
                <a:t>Data Factory</a:t>
              </a:r>
              <a:endParaRPr lang="en-US" sz="700" b="1" dirty="0">
                <a:solidFill>
                  <a:schemeClr val="accent1">
                    <a:lumMod val="50000"/>
                  </a:schemeClr>
                </a:solidFill>
              </a:endParaRPr>
            </a:p>
          </p:txBody>
        </p:sp>
      </p:grpSp>
      <p:grpSp>
        <p:nvGrpSpPr>
          <p:cNvPr id="37" name="Group 36">
            <a:extLst>
              <a:ext uri="{FF2B5EF4-FFF2-40B4-BE49-F238E27FC236}">
                <a16:creationId xmlns:a16="http://schemas.microsoft.com/office/drawing/2014/main" id="{7CD827C5-4DE3-598D-B4E1-B68236FFF5BB}"/>
              </a:ext>
            </a:extLst>
          </p:cNvPr>
          <p:cNvGrpSpPr/>
          <p:nvPr/>
        </p:nvGrpSpPr>
        <p:grpSpPr>
          <a:xfrm>
            <a:off x="10200401" y="1812222"/>
            <a:ext cx="1317556" cy="1185021"/>
            <a:chOff x="5030853" y="2527067"/>
            <a:chExt cx="1267081" cy="1158250"/>
          </a:xfrm>
        </p:grpSpPr>
        <p:pic>
          <p:nvPicPr>
            <p:cNvPr id="13" name="Picture 12">
              <a:extLst>
                <a:ext uri="{FF2B5EF4-FFF2-40B4-BE49-F238E27FC236}">
                  <a16:creationId xmlns:a16="http://schemas.microsoft.com/office/drawing/2014/main" id="{572A947E-F01B-3B52-0517-A3AADF3B9D37}"/>
                </a:ext>
              </a:extLst>
            </p:cNvPr>
            <p:cNvPicPr>
              <a:picLocks noChangeAspect="1"/>
            </p:cNvPicPr>
            <p:nvPr/>
          </p:nvPicPr>
          <p:blipFill>
            <a:blip r:embed="rId3"/>
            <a:srcRect l="82840" b="64042"/>
            <a:stretch>
              <a:fillRect/>
            </a:stretch>
          </p:blipFill>
          <p:spPr>
            <a:xfrm>
              <a:off x="5156221" y="2527067"/>
              <a:ext cx="962849" cy="863226"/>
            </a:xfrm>
            <a:prstGeom prst="rect">
              <a:avLst/>
            </a:prstGeom>
          </p:spPr>
        </p:pic>
        <p:sp>
          <p:nvSpPr>
            <p:cNvPr id="17" name="Rectangle: Rounded Corners 16">
              <a:extLst>
                <a:ext uri="{FF2B5EF4-FFF2-40B4-BE49-F238E27FC236}">
                  <a16:creationId xmlns:a16="http://schemas.microsoft.com/office/drawing/2014/main" id="{EFF838E5-DA41-471E-1AAE-84CBE293B57A}"/>
                </a:ext>
              </a:extLst>
            </p:cNvPr>
            <p:cNvSpPr/>
            <p:nvPr/>
          </p:nvSpPr>
          <p:spPr>
            <a:xfrm>
              <a:off x="5030853" y="2527067"/>
              <a:ext cx="1198190" cy="1158250"/>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43182A1-EA86-F8C3-F49A-1C98FB0F738F}"/>
                </a:ext>
              </a:extLst>
            </p:cNvPr>
            <p:cNvSpPr txBox="1"/>
            <p:nvPr/>
          </p:nvSpPr>
          <p:spPr>
            <a:xfrm>
              <a:off x="5099744" y="3300052"/>
              <a:ext cx="1198190" cy="276999"/>
            </a:xfrm>
            <a:prstGeom prst="rect">
              <a:avLst/>
            </a:prstGeom>
            <a:noFill/>
          </p:spPr>
          <p:txBody>
            <a:bodyPr wrap="square" rtlCol="0">
              <a:spAutoFit/>
            </a:bodyPr>
            <a:lstStyle/>
            <a:p>
              <a:pPr algn="ctr"/>
              <a:r>
                <a:rPr lang="vi-VN" sz="1200" b="1" dirty="0">
                  <a:solidFill>
                    <a:schemeClr val="accent1">
                      <a:lumMod val="50000"/>
                    </a:schemeClr>
                  </a:solidFill>
                </a:rPr>
                <a:t>Power BI</a:t>
              </a:r>
              <a:endParaRPr lang="en-US" sz="1200" b="1" dirty="0">
                <a:solidFill>
                  <a:schemeClr val="accent1">
                    <a:lumMod val="50000"/>
                  </a:schemeClr>
                </a:solidFill>
              </a:endParaRPr>
            </a:p>
          </p:txBody>
        </p:sp>
      </p:grpSp>
      <p:grpSp>
        <p:nvGrpSpPr>
          <p:cNvPr id="28" name="Group 27">
            <a:extLst>
              <a:ext uri="{FF2B5EF4-FFF2-40B4-BE49-F238E27FC236}">
                <a16:creationId xmlns:a16="http://schemas.microsoft.com/office/drawing/2014/main" id="{991FE09C-2D66-DEA4-D9E3-A53B05889F4D}"/>
              </a:ext>
            </a:extLst>
          </p:cNvPr>
          <p:cNvGrpSpPr/>
          <p:nvPr/>
        </p:nvGrpSpPr>
        <p:grpSpPr>
          <a:xfrm>
            <a:off x="7110074" y="1853621"/>
            <a:ext cx="1198190" cy="1158250"/>
            <a:chOff x="5384046" y="4241733"/>
            <a:chExt cx="1198190" cy="1158250"/>
          </a:xfrm>
        </p:grpSpPr>
        <p:pic>
          <p:nvPicPr>
            <p:cNvPr id="8" name="Picture 7">
              <a:extLst>
                <a:ext uri="{FF2B5EF4-FFF2-40B4-BE49-F238E27FC236}">
                  <a16:creationId xmlns:a16="http://schemas.microsoft.com/office/drawing/2014/main" id="{06C5A516-A74D-1CD7-59BB-6443B1B5731F}"/>
                </a:ext>
              </a:extLst>
            </p:cNvPr>
            <p:cNvPicPr>
              <a:picLocks noChangeAspect="1"/>
            </p:cNvPicPr>
            <p:nvPr/>
          </p:nvPicPr>
          <p:blipFill>
            <a:blip r:embed="rId3"/>
            <a:srcRect l="38395" r="44815" b="70967"/>
            <a:stretch>
              <a:fillRect/>
            </a:stretch>
          </p:blipFill>
          <p:spPr>
            <a:xfrm>
              <a:off x="5530153" y="4263456"/>
              <a:ext cx="942110" cy="696971"/>
            </a:xfrm>
            <a:prstGeom prst="rect">
              <a:avLst/>
            </a:prstGeom>
          </p:spPr>
        </p:pic>
        <p:sp>
          <p:nvSpPr>
            <p:cNvPr id="23" name="Rectangle: Rounded Corners 22">
              <a:extLst>
                <a:ext uri="{FF2B5EF4-FFF2-40B4-BE49-F238E27FC236}">
                  <a16:creationId xmlns:a16="http://schemas.microsoft.com/office/drawing/2014/main" id="{EE96E44B-31EC-D243-0446-A6FC9547393A}"/>
                </a:ext>
              </a:extLst>
            </p:cNvPr>
            <p:cNvSpPr/>
            <p:nvPr/>
          </p:nvSpPr>
          <p:spPr>
            <a:xfrm>
              <a:off x="5384046" y="4241733"/>
              <a:ext cx="1198190" cy="1158250"/>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EF5D95E-4B71-F923-4CEF-BE6944BC5B0C}"/>
                </a:ext>
              </a:extLst>
            </p:cNvPr>
            <p:cNvSpPr txBox="1"/>
            <p:nvPr/>
          </p:nvSpPr>
          <p:spPr>
            <a:xfrm>
              <a:off x="5384046" y="4938318"/>
              <a:ext cx="1198190" cy="461665"/>
            </a:xfrm>
            <a:prstGeom prst="rect">
              <a:avLst/>
            </a:prstGeom>
            <a:noFill/>
          </p:spPr>
          <p:txBody>
            <a:bodyPr wrap="square" rtlCol="0">
              <a:spAutoFit/>
            </a:bodyPr>
            <a:lstStyle/>
            <a:p>
              <a:pPr algn="ctr"/>
              <a:r>
                <a:rPr lang="vi-VN" sz="1200" b="1" dirty="0">
                  <a:solidFill>
                    <a:schemeClr val="accent1">
                      <a:lumMod val="50000"/>
                    </a:schemeClr>
                  </a:solidFill>
                </a:rPr>
                <a:t>Data Warehouse</a:t>
              </a:r>
              <a:endParaRPr lang="en-US" sz="1200" b="1" dirty="0">
                <a:solidFill>
                  <a:schemeClr val="accent1">
                    <a:lumMod val="50000"/>
                  </a:schemeClr>
                </a:solidFill>
              </a:endParaRPr>
            </a:p>
          </p:txBody>
        </p:sp>
      </p:grpSp>
      <p:pic>
        <p:nvPicPr>
          <p:cNvPr id="4" name="Picture 3">
            <a:extLst>
              <a:ext uri="{FF2B5EF4-FFF2-40B4-BE49-F238E27FC236}">
                <a16:creationId xmlns:a16="http://schemas.microsoft.com/office/drawing/2014/main" id="{D3EFEEA5-D8E6-5A88-4A88-5D3E39A772AB}"/>
              </a:ext>
            </a:extLst>
          </p:cNvPr>
          <p:cNvPicPr>
            <a:picLocks noChangeAspect="1"/>
          </p:cNvPicPr>
          <p:nvPr/>
        </p:nvPicPr>
        <p:blipFill>
          <a:blip r:embed="rId4"/>
          <a:stretch>
            <a:fillRect/>
          </a:stretch>
        </p:blipFill>
        <p:spPr>
          <a:xfrm>
            <a:off x="523979" y="1821361"/>
            <a:ext cx="1284882" cy="1185021"/>
          </a:xfrm>
          <a:prstGeom prst="rect">
            <a:avLst/>
          </a:prstGeom>
        </p:spPr>
      </p:pic>
      <p:sp>
        <p:nvSpPr>
          <p:cNvPr id="6" name="TextBox 5">
            <a:extLst>
              <a:ext uri="{FF2B5EF4-FFF2-40B4-BE49-F238E27FC236}">
                <a16:creationId xmlns:a16="http://schemas.microsoft.com/office/drawing/2014/main" id="{D373D0C6-39A7-3572-C289-99F14AB64CC2}"/>
              </a:ext>
            </a:extLst>
          </p:cNvPr>
          <p:cNvSpPr txBox="1"/>
          <p:nvPr/>
        </p:nvSpPr>
        <p:spPr>
          <a:xfrm>
            <a:off x="567325" y="2982910"/>
            <a:ext cx="1198190" cy="276999"/>
          </a:xfrm>
          <a:prstGeom prst="rect">
            <a:avLst/>
          </a:prstGeom>
          <a:noFill/>
        </p:spPr>
        <p:txBody>
          <a:bodyPr wrap="square" rtlCol="0">
            <a:spAutoFit/>
          </a:bodyPr>
          <a:lstStyle/>
          <a:p>
            <a:pPr algn="ctr"/>
            <a:r>
              <a:rPr lang="vi-VN" sz="1200" b="1" dirty="0">
                <a:solidFill>
                  <a:schemeClr val="accent1">
                    <a:lumMod val="50000"/>
                  </a:schemeClr>
                </a:solidFill>
              </a:rPr>
              <a:t>Crawl data</a:t>
            </a:r>
            <a:endParaRPr lang="en-US" sz="1200" b="1" dirty="0">
              <a:solidFill>
                <a:schemeClr val="accent1">
                  <a:lumMod val="50000"/>
                </a:schemeClr>
              </a:solidFill>
            </a:endParaRPr>
          </a:p>
        </p:txBody>
      </p:sp>
      <p:cxnSp>
        <p:nvCxnSpPr>
          <p:cNvPr id="9" name="Straight Arrow Connector 8">
            <a:extLst>
              <a:ext uri="{FF2B5EF4-FFF2-40B4-BE49-F238E27FC236}">
                <a16:creationId xmlns:a16="http://schemas.microsoft.com/office/drawing/2014/main" id="{15B95A1E-B1B8-8E4C-B0CB-4FBAEC066DA4}"/>
              </a:ext>
            </a:extLst>
          </p:cNvPr>
          <p:cNvCxnSpPr>
            <a:cxnSpLocks/>
          </p:cNvCxnSpPr>
          <p:nvPr/>
        </p:nvCxnSpPr>
        <p:spPr>
          <a:xfrm>
            <a:off x="1808861" y="2520842"/>
            <a:ext cx="11178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F28A8C2-3EEE-AD98-0FA3-EACB276E4B34}"/>
              </a:ext>
            </a:extLst>
          </p:cNvPr>
          <p:cNvCxnSpPr>
            <a:cxnSpLocks/>
          </p:cNvCxnSpPr>
          <p:nvPr/>
        </p:nvCxnSpPr>
        <p:spPr>
          <a:xfrm>
            <a:off x="4507056" y="2494177"/>
            <a:ext cx="22638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B6E8F64-72C0-AF61-F029-9C24486C8E90}"/>
              </a:ext>
            </a:extLst>
          </p:cNvPr>
          <p:cNvCxnSpPr>
            <a:cxnSpLocks/>
          </p:cNvCxnSpPr>
          <p:nvPr/>
        </p:nvCxnSpPr>
        <p:spPr>
          <a:xfrm>
            <a:off x="8660660" y="2440026"/>
            <a:ext cx="12903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E1CDC19-2389-ACB0-9FFF-928F7BA8A446}"/>
              </a:ext>
            </a:extLst>
          </p:cNvPr>
          <p:cNvSpPr txBox="1"/>
          <p:nvPr/>
        </p:nvSpPr>
        <p:spPr>
          <a:xfrm>
            <a:off x="1780865" y="2609475"/>
            <a:ext cx="1198190" cy="276999"/>
          </a:xfrm>
          <a:prstGeom prst="rect">
            <a:avLst/>
          </a:prstGeom>
          <a:noFill/>
        </p:spPr>
        <p:txBody>
          <a:bodyPr wrap="square" rtlCol="0">
            <a:spAutoFit/>
          </a:bodyPr>
          <a:lstStyle/>
          <a:p>
            <a:pPr algn="ctr"/>
            <a:r>
              <a:rPr lang="vi-VN" sz="1200" b="1" dirty="0">
                <a:solidFill>
                  <a:schemeClr val="accent1">
                    <a:lumMod val="50000"/>
                  </a:schemeClr>
                </a:solidFill>
              </a:rPr>
              <a:t>CSV file</a:t>
            </a:r>
            <a:endParaRPr lang="en-US" sz="1200" b="1" dirty="0">
              <a:solidFill>
                <a:schemeClr val="accent1">
                  <a:lumMod val="50000"/>
                </a:schemeClr>
              </a:solidFill>
            </a:endParaRPr>
          </a:p>
        </p:txBody>
      </p:sp>
      <p:sp>
        <p:nvSpPr>
          <p:cNvPr id="42" name="TextBox 41">
            <a:extLst>
              <a:ext uri="{FF2B5EF4-FFF2-40B4-BE49-F238E27FC236}">
                <a16:creationId xmlns:a16="http://schemas.microsoft.com/office/drawing/2014/main" id="{160FBBDF-179F-E798-B948-46C2E39A0187}"/>
              </a:ext>
            </a:extLst>
          </p:cNvPr>
          <p:cNvSpPr txBox="1"/>
          <p:nvPr/>
        </p:nvSpPr>
        <p:spPr>
          <a:xfrm>
            <a:off x="8655237" y="2609475"/>
            <a:ext cx="1198190" cy="461665"/>
          </a:xfrm>
          <a:prstGeom prst="rect">
            <a:avLst/>
          </a:prstGeom>
          <a:noFill/>
        </p:spPr>
        <p:txBody>
          <a:bodyPr wrap="square" rtlCol="0">
            <a:spAutoFit/>
          </a:bodyPr>
          <a:lstStyle/>
          <a:p>
            <a:pPr algn="ctr"/>
            <a:r>
              <a:rPr lang="vi-VN" sz="1200" b="1" dirty="0">
                <a:solidFill>
                  <a:schemeClr val="accent1">
                    <a:lumMod val="50000"/>
                  </a:schemeClr>
                </a:solidFill>
              </a:rPr>
              <a:t>Semantic model</a:t>
            </a:r>
            <a:endParaRPr lang="en-US" sz="1200" b="1" dirty="0">
              <a:solidFill>
                <a:schemeClr val="accent1">
                  <a:lumMod val="50000"/>
                </a:schemeClr>
              </a:solidFill>
            </a:endParaRPr>
          </a:p>
        </p:txBody>
      </p:sp>
      <p:sp>
        <p:nvSpPr>
          <p:cNvPr id="43" name="Rectangle: Rounded Corners 42">
            <a:extLst>
              <a:ext uri="{FF2B5EF4-FFF2-40B4-BE49-F238E27FC236}">
                <a16:creationId xmlns:a16="http://schemas.microsoft.com/office/drawing/2014/main" id="{8EA09D45-9273-32EF-EAF7-3A2290F92D6C}"/>
              </a:ext>
            </a:extLst>
          </p:cNvPr>
          <p:cNvSpPr/>
          <p:nvPr/>
        </p:nvSpPr>
        <p:spPr>
          <a:xfrm>
            <a:off x="480634" y="1493519"/>
            <a:ext cx="11144041" cy="3946581"/>
          </a:xfrm>
          <a:prstGeom prst="roundRect">
            <a:avLst>
              <a:gd name="adj" fmla="val 7365"/>
            </a:avLst>
          </a:prstGeom>
          <a:noFill/>
          <a:ln w="28575">
            <a:solidFill>
              <a:schemeClr val="accent1">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978422E6-9E7B-DF08-CAC1-BD92684E3E56}"/>
              </a:ext>
            </a:extLst>
          </p:cNvPr>
          <p:cNvSpPr txBox="1"/>
          <p:nvPr/>
        </p:nvSpPr>
        <p:spPr>
          <a:xfrm>
            <a:off x="5061356" y="2609475"/>
            <a:ext cx="1198190" cy="461665"/>
          </a:xfrm>
          <a:prstGeom prst="rect">
            <a:avLst/>
          </a:prstGeom>
          <a:noFill/>
        </p:spPr>
        <p:txBody>
          <a:bodyPr wrap="square" rtlCol="0">
            <a:spAutoFit/>
          </a:bodyPr>
          <a:lstStyle/>
          <a:p>
            <a:pPr algn="ctr"/>
            <a:r>
              <a:rPr lang="vi-VN" sz="1200" b="1" dirty="0">
                <a:solidFill>
                  <a:schemeClr val="accent1">
                    <a:lumMod val="50000"/>
                  </a:schemeClr>
                </a:solidFill>
              </a:rPr>
              <a:t>Copy Activites</a:t>
            </a:r>
            <a:endParaRPr lang="en-US" sz="1200" b="1" dirty="0">
              <a:solidFill>
                <a:schemeClr val="accent1">
                  <a:lumMod val="50000"/>
                </a:schemeClr>
              </a:solidFill>
            </a:endParaRPr>
          </a:p>
        </p:txBody>
      </p:sp>
      <p:sp>
        <p:nvSpPr>
          <p:cNvPr id="49" name="TextBox 48">
            <a:extLst>
              <a:ext uri="{FF2B5EF4-FFF2-40B4-BE49-F238E27FC236}">
                <a16:creationId xmlns:a16="http://schemas.microsoft.com/office/drawing/2014/main" id="{0467BF49-FE10-65FB-8DF8-2D4FB752758D}"/>
              </a:ext>
            </a:extLst>
          </p:cNvPr>
          <p:cNvSpPr txBox="1"/>
          <p:nvPr/>
        </p:nvSpPr>
        <p:spPr>
          <a:xfrm>
            <a:off x="7110073" y="3093807"/>
            <a:ext cx="1198190" cy="461665"/>
          </a:xfrm>
          <a:prstGeom prst="rect">
            <a:avLst/>
          </a:prstGeom>
          <a:noFill/>
        </p:spPr>
        <p:txBody>
          <a:bodyPr wrap="square" rtlCol="0">
            <a:spAutoFit/>
          </a:bodyPr>
          <a:lstStyle/>
          <a:p>
            <a:pPr algn="ctr"/>
            <a:r>
              <a:rPr lang="vi-VN" sz="1200" b="1" dirty="0">
                <a:solidFill>
                  <a:schemeClr val="accent1">
                    <a:lumMod val="50000"/>
                  </a:schemeClr>
                </a:solidFill>
              </a:rPr>
              <a:t>Transform data</a:t>
            </a:r>
            <a:endParaRPr lang="en-US" sz="1200" b="1" dirty="0">
              <a:solidFill>
                <a:schemeClr val="accent1">
                  <a:lumMod val="50000"/>
                </a:schemeClr>
              </a:solidFill>
            </a:endParaRPr>
          </a:p>
        </p:txBody>
      </p:sp>
      <p:sp>
        <p:nvSpPr>
          <p:cNvPr id="50" name="TextBox 49">
            <a:extLst>
              <a:ext uri="{FF2B5EF4-FFF2-40B4-BE49-F238E27FC236}">
                <a16:creationId xmlns:a16="http://schemas.microsoft.com/office/drawing/2014/main" id="{EAB54153-DCEC-9BDE-4A03-037C22B8249D}"/>
              </a:ext>
            </a:extLst>
          </p:cNvPr>
          <p:cNvSpPr txBox="1"/>
          <p:nvPr/>
        </p:nvSpPr>
        <p:spPr>
          <a:xfrm>
            <a:off x="10248132" y="3093807"/>
            <a:ext cx="1198190" cy="276999"/>
          </a:xfrm>
          <a:prstGeom prst="rect">
            <a:avLst/>
          </a:prstGeom>
          <a:noFill/>
        </p:spPr>
        <p:txBody>
          <a:bodyPr wrap="square" rtlCol="0">
            <a:spAutoFit/>
          </a:bodyPr>
          <a:lstStyle/>
          <a:p>
            <a:pPr algn="ctr"/>
            <a:r>
              <a:rPr lang="vi-VN" sz="1200" b="1" dirty="0">
                <a:solidFill>
                  <a:schemeClr val="accent1">
                    <a:lumMod val="50000"/>
                  </a:schemeClr>
                </a:solidFill>
              </a:rPr>
              <a:t>Reporting</a:t>
            </a:r>
            <a:endParaRPr lang="en-US" sz="1200" b="1" dirty="0">
              <a:solidFill>
                <a:schemeClr val="accent1">
                  <a:lumMod val="50000"/>
                </a:schemeClr>
              </a:solidFill>
            </a:endParaRPr>
          </a:p>
        </p:txBody>
      </p:sp>
      <p:sp>
        <p:nvSpPr>
          <p:cNvPr id="51" name="TextBox 50">
            <a:extLst>
              <a:ext uri="{FF2B5EF4-FFF2-40B4-BE49-F238E27FC236}">
                <a16:creationId xmlns:a16="http://schemas.microsoft.com/office/drawing/2014/main" id="{22AE061B-AC49-AE6B-F002-C02A13DF4DCD}"/>
              </a:ext>
            </a:extLst>
          </p:cNvPr>
          <p:cNvSpPr txBox="1"/>
          <p:nvPr/>
        </p:nvSpPr>
        <p:spPr>
          <a:xfrm>
            <a:off x="3059445" y="3137068"/>
            <a:ext cx="1198190" cy="276999"/>
          </a:xfrm>
          <a:prstGeom prst="rect">
            <a:avLst/>
          </a:prstGeom>
          <a:noFill/>
        </p:spPr>
        <p:txBody>
          <a:bodyPr wrap="square" rtlCol="0">
            <a:spAutoFit/>
          </a:bodyPr>
          <a:lstStyle/>
          <a:p>
            <a:pPr algn="ctr"/>
            <a:r>
              <a:rPr lang="vi-VN" sz="1200" b="1" dirty="0">
                <a:solidFill>
                  <a:schemeClr val="accent1">
                    <a:lumMod val="50000"/>
                  </a:schemeClr>
                </a:solidFill>
              </a:rPr>
              <a:t>Landing</a:t>
            </a:r>
            <a:endParaRPr lang="en-US" sz="1200" b="1" dirty="0">
              <a:solidFill>
                <a:schemeClr val="accent1">
                  <a:lumMod val="50000"/>
                </a:schemeClr>
              </a:solidFill>
            </a:endParaRPr>
          </a:p>
        </p:txBody>
      </p:sp>
      <p:pic>
        <p:nvPicPr>
          <p:cNvPr id="59" name="Picture 58">
            <a:extLst>
              <a:ext uri="{FF2B5EF4-FFF2-40B4-BE49-F238E27FC236}">
                <a16:creationId xmlns:a16="http://schemas.microsoft.com/office/drawing/2014/main" id="{09C882D4-3052-1974-6A46-F9370DEA4095}"/>
              </a:ext>
            </a:extLst>
          </p:cNvPr>
          <p:cNvPicPr>
            <a:picLocks noChangeAspect="1"/>
          </p:cNvPicPr>
          <p:nvPr/>
        </p:nvPicPr>
        <p:blipFill>
          <a:blip r:embed="rId5"/>
          <a:stretch>
            <a:fillRect/>
          </a:stretch>
        </p:blipFill>
        <p:spPr>
          <a:xfrm>
            <a:off x="4939745" y="4907717"/>
            <a:ext cx="1831155" cy="1434257"/>
          </a:xfrm>
          <a:prstGeom prst="rect">
            <a:avLst/>
          </a:prstGeom>
        </p:spPr>
      </p:pic>
      <p:grpSp>
        <p:nvGrpSpPr>
          <p:cNvPr id="2" name="Group 1">
            <a:extLst>
              <a:ext uri="{FF2B5EF4-FFF2-40B4-BE49-F238E27FC236}">
                <a16:creationId xmlns:a16="http://schemas.microsoft.com/office/drawing/2014/main" id="{327DAF5B-0C2A-BEC8-52CC-CAC538487A1C}"/>
              </a:ext>
            </a:extLst>
          </p:cNvPr>
          <p:cNvGrpSpPr/>
          <p:nvPr/>
        </p:nvGrpSpPr>
        <p:grpSpPr>
          <a:xfrm>
            <a:off x="647193" y="3510840"/>
            <a:ext cx="1488389" cy="1769928"/>
            <a:chOff x="338736" y="1365813"/>
            <a:chExt cx="1918327" cy="2766349"/>
          </a:xfrm>
        </p:grpSpPr>
        <p:sp>
          <p:nvSpPr>
            <p:cNvPr id="10" name="Rectangle: Rounded Corners 9">
              <a:extLst>
                <a:ext uri="{FF2B5EF4-FFF2-40B4-BE49-F238E27FC236}">
                  <a16:creationId xmlns:a16="http://schemas.microsoft.com/office/drawing/2014/main" id="{0F4DC4AA-3101-0338-97B9-3D3C6731A4C6}"/>
                </a:ext>
              </a:extLst>
            </p:cNvPr>
            <p:cNvSpPr/>
            <p:nvPr/>
          </p:nvSpPr>
          <p:spPr>
            <a:xfrm>
              <a:off x="338736" y="1365813"/>
              <a:ext cx="1918327" cy="2766349"/>
            </a:xfrm>
            <a:prstGeom prst="roundRect">
              <a:avLst>
                <a:gd name="adj" fmla="val 8220"/>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ài đặt - Vnstock Docs">
              <a:extLst>
                <a:ext uri="{FF2B5EF4-FFF2-40B4-BE49-F238E27FC236}">
                  <a16:creationId xmlns:a16="http://schemas.microsoft.com/office/drawing/2014/main" id="{044DECDC-0078-F521-3CF8-FBBE4692E0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407" y="1558226"/>
              <a:ext cx="1231053" cy="123105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yfinance documentation — yfinance">
              <a:extLst>
                <a:ext uri="{FF2B5EF4-FFF2-40B4-BE49-F238E27FC236}">
                  <a16:creationId xmlns:a16="http://schemas.microsoft.com/office/drawing/2014/main" id="{F6DEB4F0-7E0E-858E-561D-4FF7B4E253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36" y="3197592"/>
              <a:ext cx="1527291" cy="646332"/>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TextBox 29">
            <a:extLst>
              <a:ext uri="{FF2B5EF4-FFF2-40B4-BE49-F238E27FC236}">
                <a16:creationId xmlns:a16="http://schemas.microsoft.com/office/drawing/2014/main" id="{2C12D5EC-A32C-DE7E-1A82-AC892E71D43D}"/>
              </a:ext>
            </a:extLst>
          </p:cNvPr>
          <p:cNvSpPr txBox="1"/>
          <p:nvPr/>
        </p:nvSpPr>
        <p:spPr>
          <a:xfrm>
            <a:off x="2588345" y="4174970"/>
            <a:ext cx="2732159" cy="292965"/>
          </a:xfrm>
          <a:prstGeom prst="rect">
            <a:avLst/>
          </a:prstGeom>
          <a:noFill/>
        </p:spPr>
        <p:txBody>
          <a:bodyPr wrap="square">
            <a:spAutoFit/>
          </a:bodyPr>
          <a:lstStyle/>
          <a:p>
            <a:pPr>
              <a:lnSpc>
                <a:spcPts val="1350"/>
              </a:lnSpc>
            </a:pPr>
            <a:r>
              <a:rPr lang="en-US" sz="2000" b="1" dirty="0">
                <a:solidFill>
                  <a:srgbClr val="A31515"/>
                </a:solidFill>
                <a:effectLst/>
                <a:latin typeface="Consolas" panose="020B0609020204030204" pitchFamily="49" charset="0"/>
              </a:rPr>
              <a:t>stock_data_new.csv</a:t>
            </a:r>
            <a:endParaRPr lang="en-US" sz="2000" b="1" dirty="0">
              <a:solidFill>
                <a:srgbClr val="000000"/>
              </a:solidFill>
              <a:effectLst/>
              <a:latin typeface="Consolas" panose="020B0609020204030204" pitchFamily="49" charset="0"/>
            </a:endParaRPr>
          </a:p>
        </p:txBody>
      </p:sp>
      <p:sp>
        <p:nvSpPr>
          <p:cNvPr id="31" name="TextBox 30">
            <a:extLst>
              <a:ext uri="{FF2B5EF4-FFF2-40B4-BE49-F238E27FC236}">
                <a16:creationId xmlns:a16="http://schemas.microsoft.com/office/drawing/2014/main" id="{3E4855FE-574F-DD85-BD8E-C980837A2B61}"/>
              </a:ext>
            </a:extLst>
          </p:cNvPr>
          <p:cNvSpPr txBox="1"/>
          <p:nvPr/>
        </p:nvSpPr>
        <p:spPr>
          <a:xfrm>
            <a:off x="6343088" y="3815897"/>
            <a:ext cx="2732159" cy="652038"/>
          </a:xfrm>
          <a:prstGeom prst="rect">
            <a:avLst/>
          </a:prstGeom>
          <a:noFill/>
        </p:spPr>
        <p:txBody>
          <a:bodyPr wrap="square">
            <a:spAutoFit/>
          </a:bodyPr>
          <a:lstStyle/>
          <a:p>
            <a:pPr algn="ctr">
              <a:lnSpc>
                <a:spcPts val="1350"/>
              </a:lnSpc>
            </a:pPr>
            <a:r>
              <a:rPr lang="vi-VN" sz="2000" b="1" dirty="0">
                <a:solidFill>
                  <a:srgbClr val="A31515"/>
                </a:solidFill>
                <a:effectLst/>
                <a:latin typeface="Consolas" panose="020B0609020204030204" pitchFamily="49" charset="0"/>
              </a:rPr>
              <a:t>Table:</a:t>
            </a:r>
          </a:p>
          <a:p>
            <a:pPr algn="ctr">
              <a:lnSpc>
                <a:spcPts val="1350"/>
              </a:lnSpc>
            </a:pPr>
            <a:endParaRPr lang="vi-VN" sz="2000" b="1" dirty="0">
              <a:solidFill>
                <a:srgbClr val="A31515"/>
              </a:solidFill>
              <a:effectLst/>
              <a:latin typeface="Consolas" panose="020B0609020204030204" pitchFamily="49" charset="0"/>
            </a:endParaRPr>
          </a:p>
          <a:p>
            <a:pPr algn="ctr">
              <a:lnSpc>
                <a:spcPts val="1350"/>
              </a:lnSpc>
            </a:pPr>
            <a:r>
              <a:rPr lang="vi-VN" sz="2000" b="1" dirty="0">
                <a:solidFill>
                  <a:srgbClr val="A31515"/>
                </a:solidFill>
                <a:effectLst/>
                <a:latin typeface="Consolas" panose="020B0609020204030204" pitchFamily="49" charset="0"/>
              </a:rPr>
              <a:t> stock_data_final</a:t>
            </a:r>
            <a:endParaRPr lang="en-US" sz="2000" b="1" dirty="0">
              <a:solidFill>
                <a:srgbClr val="000000"/>
              </a:solidFill>
              <a:effectLst/>
              <a:latin typeface="Consolas" panose="020B0609020204030204" pitchFamily="49" charset="0"/>
            </a:endParaRPr>
          </a:p>
        </p:txBody>
      </p:sp>
      <p:grpSp>
        <p:nvGrpSpPr>
          <p:cNvPr id="34" name="Group 33">
            <a:extLst>
              <a:ext uri="{FF2B5EF4-FFF2-40B4-BE49-F238E27FC236}">
                <a16:creationId xmlns:a16="http://schemas.microsoft.com/office/drawing/2014/main" id="{B13D65D3-1749-9108-7AEB-5BCC9E02EADA}"/>
              </a:ext>
            </a:extLst>
          </p:cNvPr>
          <p:cNvGrpSpPr/>
          <p:nvPr/>
        </p:nvGrpSpPr>
        <p:grpSpPr>
          <a:xfrm>
            <a:off x="3059445" y="1821361"/>
            <a:ext cx="1198190" cy="1237330"/>
            <a:chOff x="3059445" y="1821361"/>
            <a:chExt cx="1198190" cy="1237330"/>
          </a:xfrm>
        </p:grpSpPr>
        <p:sp>
          <p:nvSpPr>
            <p:cNvPr id="21" name="Rectangle: Rounded Corners 20">
              <a:extLst>
                <a:ext uri="{FF2B5EF4-FFF2-40B4-BE49-F238E27FC236}">
                  <a16:creationId xmlns:a16="http://schemas.microsoft.com/office/drawing/2014/main" id="{88800CD4-D29E-BA8D-F7C4-79899094F019}"/>
                </a:ext>
              </a:extLst>
            </p:cNvPr>
            <p:cNvSpPr/>
            <p:nvPr/>
          </p:nvSpPr>
          <p:spPr>
            <a:xfrm>
              <a:off x="3059445" y="1821361"/>
              <a:ext cx="1198190" cy="1237330"/>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876C11-B089-7F8D-B596-1DD317C95A7B}"/>
                </a:ext>
              </a:extLst>
            </p:cNvPr>
            <p:cNvSpPr txBox="1"/>
            <p:nvPr/>
          </p:nvSpPr>
          <p:spPr>
            <a:xfrm>
              <a:off x="3059445" y="2565506"/>
              <a:ext cx="1198190" cy="461665"/>
            </a:xfrm>
            <a:prstGeom prst="rect">
              <a:avLst/>
            </a:prstGeom>
            <a:noFill/>
          </p:spPr>
          <p:txBody>
            <a:bodyPr wrap="square" rtlCol="0">
              <a:spAutoFit/>
            </a:bodyPr>
            <a:lstStyle/>
            <a:p>
              <a:pPr algn="ctr"/>
              <a:r>
                <a:rPr lang="vi-VN" sz="1200" b="1" dirty="0">
                  <a:solidFill>
                    <a:schemeClr val="accent1">
                      <a:lumMod val="50000"/>
                    </a:schemeClr>
                  </a:solidFill>
                </a:rPr>
                <a:t>Data Lakehouse</a:t>
              </a:r>
              <a:endParaRPr lang="en-US" sz="1200" b="1" dirty="0">
                <a:solidFill>
                  <a:schemeClr val="accent1">
                    <a:lumMod val="50000"/>
                  </a:schemeClr>
                </a:solidFill>
              </a:endParaRPr>
            </a:p>
          </p:txBody>
        </p:sp>
        <p:pic>
          <p:nvPicPr>
            <p:cNvPr id="33" name="Picture 32">
              <a:extLst>
                <a:ext uri="{FF2B5EF4-FFF2-40B4-BE49-F238E27FC236}">
                  <a16:creationId xmlns:a16="http://schemas.microsoft.com/office/drawing/2014/main" id="{48A98A99-278F-931B-550B-83BA7BD625AA}"/>
                </a:ext>
              </a:extLst>
            </p:cNvPr>
            <p:cNvPicPr>
              <a:picLocks noChangeAspect="1"/>
            </p:cNvPicPr>
            <p:nvPr/>
          </p:nvPicPr>
          <p:blipFill>
            <a:blip r:embed="rId8"/>
            <a:stretch>
              <a:fillRect/>
            </a:stretch>
          </p:blipFill>
          <p:spPr>
            <a:xfrm>
              <a:off x="3343597" y="1867541"/>
              <a:ext cx="631526" cy="653302"/>
            </a:xfrm>
            <a:prstGeom prst="rect">
              <a:avLst/>
            </a:prstGeom>
          </p:spPr>
        </p:pic>
      </p:grpSp>
    </p:spTree>
    <p:extLst>
      <p:ext uri="{BB962C8B-B14F-4D97-AF65-F5344CB8AC3E}">
        <p14:creationId xmlns:p14="http://schemas.microsoft.com/office/powerpoint/2010/main" val="1981439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500"/>
                                        <p:tgtEl>
                                          <p:spTgt spid="43"/>
                                        </p:tgtEl>
                                      </p:cBhvr>
                                    </p:animEffect>
                                  </p:childTnLst>
                                </p:cTn>
                              </p:par>
                              <p:par>
                                <p:cTn id="8" presetID="22" presetClass="entr" presetSubtype="4"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par>
                                <p:cTn id="27" presetID="22" presetClass="entr" presetSubtype="8"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left)">
                                      <p:cBhvr>
                                        <p:cTn id="43" dur="500"/>
                                        <p:tgtEl>
                                          <p:spTgt spid="19"/>
                                        </p:tgtEl>
                                      </p:cBhvr>
                                    </p:animEffect>
                                  </p:childTnLst>
                                </p:cTn>
                              </p:par>
                              <p:par>
                                <p:cTn id="44" presetID="22" presetClass="entr" presetSubtype="8"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wipe(left)">
                                      <p:cBhvr>
                                        <p:cTn id="65" dur="500"/>
                                        <p:tgtEl>
                                          <p:spTgt spid="29"/>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fade">
                                      <p:cBhvr>
                                        <p:cTn id="7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1" grpId="0"/>
      <p:bldP spid="42" grpId="0"/>
      <p:bldP spid="43" grpId="0" animBg="1"/>
      <p:bldP spid="47" grpId="0"/>
      <p:bldP spid="49" grpId="0"/>
      <p:bldP spid="50" grpId="0"/>
      <p:bldP spid="51"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42053-2B4D-B36C-643E-E447888349D0}"/>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61EA463-807E-39DD-B12A-53AEEC8F5479}"/>
              </a:ext>
            </a:extLst>
          </p:cNvPr>
          <p:cNvSpPr>
            <a:spLocks noGrp="1"/>
          </p:cNvSpPr>
          <p:nvPr>
            <p:ph type="sldNum" sz="quarter" idx="12"/>
          </p:nvPr>
        </p:nvSpPr>
        <p:spPr/>
        <p:txBody>
          <a:bodyPr/>
          <a:lstStyle/>
          <a:p>
            <a:fld id="{9EA0BE3B-158A-4EDF-80DC-E394A0D1600F}" type="slidenum">
              <a:rPr lang="en-US" smtClean="0"/>
              <a:pPr/>
              <a:t>13</a:t>
            </a:fld>
            <a:endParaRPr lang="en-US"/>
          </a:p>
        </p:txBody>
      </p:sp>
      <p:sp>
        <p:nvSpPr>
          <p:cNvPr id="7" name="Title 1">
            <a:extLst>
              <a:ext uri="{FF2B5EF4-FFF2-40B4-BE49-F238E27FC236}">
                <a16:creationId xmlns:a16="http://schemas.microsoft.com/office/drawing/2014/main" id="{55488D6C-3731-BB34-E1AC-EF17DA63ED39}"/>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3</a:t>
            </a:r>
            <a:r>
              <a:rPr lang="en-US" sz="3050" dirty="0">
                <a:latin typeface="Arial"/>
                <a:ea typeface="Lato"/>
                <a:cs typeface="Lato"/>
              </a:rPr>
              <a:t>.</a:t>
            </a:r>
            <a:r>
              <a:rPr lang="vi-VN" sz="3050" dirty="0">
                <a:latin typeface="Arial"/>
                <a:ea typeface="Lato"/>
                <a:cs typeface="Lato"/>
              </a:rPr>
              <a:t>3</a:t>
            </a:r>
            <a:r>
              <a:rPr lang="en-US" sz="3050" dirty="0">
                <a:latin typeface="Arial"/>
                <a:ea typeface="Lato"/>
                <a:cs typeface="Lato"/>
              </a:rPr>
              <a:t>: </a:t>
            </a:r>
            <a:r>
              <a:rPr lang="vi-VN" sz="3050" dirty="0">
                <a:latin typeface="Arial"/>
                <a:ea typeface="Lato"/>
                <a:cs typeface="Lato"/>
              </a:rPr>
              <a:t>Xây dựng pipeline </a:t>
            </a:r>
            <a:endParaRPr lang="en-US" sz="3050" dirty="0">
              <a:latin typeface="Arial"/>
              <a:ea typeface="Lato"/>
              <a:cs typeface="Lato"/>
            </a:endParaRPr>
          </a:p>
        </p:txBody>
      </p:sp>
      <p:pic>
        <p:nvPicPr>
          <p:cNvPr id="55" name="Picture 54">
            <a:extLst>
              <a:ext uri="{FF2B5EF4-FFF2-40B4-BE49-F238E27FC236}">
                <a16:creationId xmlns:a16="http://schemas.microsoft.com/office/drawing/2014/main" id="{17A28EA7-5DF5-C7CB-B0CE-11E2E9597732}"/>
              </a:ext>
            </a:extLst>
          </p:cNvPr>
          <p:cNvPicPr>
            <a:picLocks noChangeAspect="1"/>
          </p:cNvPicPr>
          <p:nvPr/>
        </p:nvPicPr>
        <p:blipFill>
          <a:blip r:embed="rId3"/>
          <a:stretch>
            <a:fillRect/>
          </a:stretch>
        </p:blipFill>
        <p:spPr>
          <a:xfrm>
            <a:off x="996968" y="5206666"/>
            <a:ext cx="741444" cy="741444"/>
          </a:xfrm>
          <a:prstGeom prst="rect">
            <a:avLst/>
          </a:prstGeom>
        </p:spPr>
      </p:pic>
      <p:sp>
        <p:nvSpPr>
          <p:cNvPr id="56" name="TextBox 55">
            <a:extLst>
              <a:ext uri="{FF2B5EF4-FFF2-40B4-BE49-F238E27FC236}">
                <a16:creationId xmlns:a16="http://schemas.microsoft.com/office/drawing/2014/main" id="{54C15645-06EB-CF83-65A0-EA87F6DBF024}"/>
              </a:ext>
            </a:extLst>
          </p:cNvPr>
          <p:cNvSpPr txBox="1"/>
          <p:nvPr/>
        </p:nvSpPr>
        <p:spPr>
          <a:xfrm>
            <a:off x="1692781" y="5101928"/>
            <a:ext cx="2326834" cy="923330"/>
          </a:xfrm>
          <a:prstGeom prst="rect">
            <a:avLst/>
          </a:prstGeom>
          <a:noFill/>
        </p:spPr>
        <p:txBody>
          <a:bodyPr wrap="square" rtlCol="0">
            <a:spAutoFit/>
          </a:bodyPr>
          <a:lstStyle/>
          <a:p>
            <a:pPr algn="ctr"/>
            <a:r>
              <a:rPr lang="vi-VN" b="1" dirty="0">
                <a:solidFill>
                  <a:schemeClr val="accent1">
                    <a:lumMod val="50000"/>
                  </a:schemeClr>
                </a:solidFill>
              </a:rPr>
              <a:t>Đặt lịch hàng ngày để cập nhật</a:t>
            </a:r>
          </a:p>
          <a:p>
            <a:pPr algn="ctr"/>
            <a:r>
              <a:rPr lang="vi-VN" b="1" dirty="0">
                <a:solidFill>
                  <a:schemeClr val="accent1">
                    <a:lumMod val="50000"/>
                  </a:schemeClr>
                </a:solidFill>
              </a:rPr>
              <a:t> báo cáo</a:t>
            </a:r>
            <a:endParaRPr lang="en-US" b="1" dirty="0">
              <a:solidFill>
                <a:schemeClr val="accent1">
                  <a:lumMod val="50000"/>
                </a:schemeClr>
              </a:solidFill>
            </a:endParaRPr>
          </a:p>
        </p:txBody>
      </p:sp>
      <p:pic>
        <p:nvPicPr>
          <p:cNvPr id="58" name="Picture 57">
            <a:extLst>
              <a:ext uri="{FF2B5EF4-FFF2-40B4-BE49-F238E27FC236}">
                <a16:creationId xmlns:a16="http://schemas.microsoft.com/office/drawing/2014/main" id="{CEAC222B-5CB0-F7F4-3E3C-E663B8C60CC1}"/>
              </a:ext>
            </a:extLst>
          </p:cNvPr>
          <p:cNvPicPr>
            <a:picLocks noChangeAspect="1"/>
          </p:cNvPicPr>
          <p:nvPr/>
        </p:nvPicPr>
        <p:blipFill>
          <a:blip r:embed="rId4"/>
          <a:stretch>
            <a:fillRect/>
          </a:stretch>
        </p:blipFill>
        <p:spPr>
          <a:xfrm>
            <a:off x="4269036" y="4937968"/>
            <a:ext cx="7109516" cy="1224283"/>
          </a:xfrm>
          <a:prstGeom prst="rect">
            <a:avLst/>
          </a:prstGeom>
        </p:spPr>
      </p:pic>
      <p:pic>
        <p:nvPicPr>
          <p:cNvPr id="4" name="Picture 3">
            <a:extLst>
              <a:ext uri="{FF2B5EF4-FFF2-40B4-BE49-F238E27FC236}">
                <a16:creationId xmlns:a16="http://schemas.microsoft.com/office/drawing/2014/main" id="{6D3D3495-0026-1058-4C35-0446EDA403FD}"/>
              </a:ext>
            </a:extLst>
          </p:cNvPr>
          <p:cNvPicPr>
            <a:picLocks noChangeAspect="1"/>
          </p:cNvPicPr>
          <p:nvPr/>
        </p:nvPicPr>
        <p:blipFill>
          <a:blip r:embed="rId5"/>
          <a:stretch>
            <a:fillRect/>
          </a:stretch>
        </p:blipFill>
        <p:spPr>
          <a:xfrm>
            <a:off x="2803002" y="1184226"/>
            <a:ext cx="6585995" cy="3282117"/>
          </a:xfrm>
          <a:prstGeom prst="rect">
            <a:avLst/>
          </a:prstGeom>
        </p:spPr>
      </p:pic>
    </p:spTree>
    <p:extLst>
      <p:ext uri="{BB962C8B-B14F-4D97-AF65-F5344CB8AC3E}">
        <p14:creationId xmlns:p14="http://schemas.microsoft.com/office/powerpoint/2010/main" val="1091295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9C2C2-DAB5-B1C0-9B1E-AEC0E105188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190D36-985F-4923-EB69-283F4159EF83}"/>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7" name="Title 1">
            <a:extLst>
              <a:ext uri="{FF2B5EF4-FFF2-40B4-BE49-F238E27FC236}">
                <a16:creationId xmlns:a16="http://schemas.microsoft.com/office/drawing/2014/main" id="{67A1FD83-F6A7-CD86-1C94-9AA6200C1021}"/>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3</a:t>
            </a:r>
            <a:r>
              <a:rPr lang="en-US" sz="3050" dirty="0">
                <a:latin typeface="Arial"/>
                <a:ea typeface="Lato"/>
                <a:cs typeface="Lato"/>
              </a:rPr>
              <a:t>.</a:t>
            </a:r>
            <a:r>
              <a:rPr lang="vi-VN" sz="3050" dirty="0">
                <a:latin typeface="Arial"/>
                <a:ea typeface="Lato"/>
                <a:cs typeface="Lato"/>
              </a:rPr>
              <a:t>4</a:t>
            </a:r>
            <a:r>
              <a:rPr lang="en-US" sz="3050" dirty="0">
                <a:latin typeface="Arial"/>
                <a:ea typeface="Lato"/>
                <a:cs typeface="Lato"/>
              </a:rPr>
              <a:t>: </a:t>
            </a:r>
            <a:r>
              <a:rPr lang="vi-VN" sz="3050" dirty="0">
                <a:latin typeface="Arial"/>
                <a:ea typeface="Lato"/>
                <a:cs typeface="Lato"/>
              </a:rPr>
              <a:t>Phân tích dữ liệu</a:t>
            </a:r>
            <a:endParaRPr lang="en-US" sz="3050" dirty="0">
              <a:latin typeface="Arial"/>
              <a:ea typeface="Lato"/>
              <a:cs typeface="Lato"/>
            </a:endParaRPr>
          </a:p>
        </p:txBody>
      </p:sp>
      <p:pic>
        <p:nvPicPr>
          <p:cNvPr id="3" name="Picture 2">
            <a:extLst>
              <a:ext uri="{FF2B5EF4-FFF2-40B4-BE49-F238E27FC236}">
                <a16:creationId xmlns:a16="http://schemas.microsoft.com/office/drawing/2014/main" id="{A29F05BE-41F2-3A91-A77A-21EE41C70F54}"/>
              </a:ext>
            </a:extLst>
          </p:cNvPr>
          <p:cNvPicPr>
            <a:picLocks noChangeAspect="1"/>
          </p:cNvPicPr>
          <p:nvPr/>
        </p:nvPicPr>
        <p:blipFill>
          <a:blip r:embed="rId3"/>
          <a:stretch>
            <a:fillRect/>
          </a:stretch>
        </p:blipFill>
        <p:spPr>
          <a:xfrm>
            <a:off x="415965" y="1531323"/>
            <a:ext cx="5202515" cy="4035890"/>
          </a:xfrm>
          <a:prstGeom prst="rect">
            <a:avLst/>
          </a:prstGeom>
        </p:spPr>
      </p:pic>
      <p:pic>
        <p:nvPicPr>
          <p:cNvPr id="8" name="Picture 7">
            <a:extLst>
              <a:ext uri="{FF2B5EF4-FFF2-40B4-BE49-F238E27FC236}">
                <a16:creationId xmlns:a16="http://schemas.microsoft.com/office/drawing/2014/main" id="{92C4D391-4EF0-969F-C1A7-69822B1386C0}"/>
              </a:ext>
            </a:extLst>
          </p:cNvPr>
          <p:cNvPicPr>
            <a:picLocks noChangeAspect="1"/>
          </p:cNvPicPr>
          <p:nvPr/>
        </p:nvPicPr>
        <p:blipFill>
          <a:blip r:embed="rId4"/>
          <a:stretch>
            <a:fillRect/>
          </a:stretch>
        </p:blipFill>
        <p:spPr>
          <a:xfrm>
            <a:off x="6237916" y="1531321"/>
            <a:ext cx="5214155" cy="4035891"/>
          </a:xfrm>
          <a:prstGeom prst="rect">
            <a:avLst/>
          </a:prstGeom>
        </p:spPr>
      </p:pic>
    </p:spTree>
    <p:extLst>
      <p:ext uri="{BB962C8B-B14F-4D97-AF65-F5344CB8AC3E}">
        <p14:creationId xmlns:p14="http://schemas.microsoft.com/office/powerpoint/2010/main" val="35604383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p:nvPr/>
        </p:nvSpPr>
        <p:spPr>
          <a:xfrm>
            <a:off x="4796260" y="1850687"/>
            <a:ext cx="7123024" cy="3844260"/>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rgbClr val="C00000"/>
              </a:buClr>
              <a:buSzPts val="4500"/>
              <a:buFont typeface="Lato"/>
              <a:buNone/>
            </a:pPr>
            <a:r>
              <a:rPr lang="vi-VN" sz="5400" b="1" dirty="0">
                <a:solidFill>
                  <a:srgbClr val="C00000"/>
                </a:solidFill>
              </a:rPr>
              <a:t>4</a:t>
            </a:r>
            <a:r>
              <a:rPr lang="en" sz="5400" b="1" dirty="0">
                <a:solidFill>
                  <a:srgbClr val="C00000"/>
                </a:solidFill>
              </a:rPr>
              <a:t>. </a:t>
            </a:r>
            <a:r>
              <a:rPr lang="vi-VN" sz="5400" b="1" dirty="0">
                <a:solidFill>
                  <a:srgbClr val="C00000"/>
                </a:solidFill>
              </a:rPr>
              <a:t>Xây dựng mô hình </a:t>
            </a:r>
          </a:p>
          <a:p>
            <a:pPr marL="0" marR="0" lvl="0" indent="0" algn="ctr" rtl="0">
              <a:lnSpc>
                <a:spcPct val="90000"/>
              </a:lnSpc>
              <a:spcBef>
                <a:spcPts val="0"/>
              </a:spcBef>
              <a:spcAft>
                <a:spcPts val="0"/>
              </a:spcAft>
              <a:buClr>
                <a:srgbClr val="C00000"/>
              </a:buClr>
              <a:buSzPts val="4500"/>
              <a:buFont typeface="Lato"/>
              <a:buNone/>
            </a:pPr>
            <a:r>
              <a:rPr lang="vi-VN" sz="5400" b="1" dirty="0">
                <a:solidFill>
                  <a:srgbClr val="C00000"/>
                </a:solidFill>
              </a:rPr>
              <a:t>&amp;</a:t>
            </a:r>
          </a:p>
          <a:p>
            <a:pPr marL="0" marR="0" lvl="0" indent="0" algn="ctr" rtl="0">
              <a:lnSpc>
                <a:spcPct val="90000"/>
              </a:lnSpc>
              <a:spcBef>
                <a:spcPts val="0"/>
              </a:spcBef>
              <a:spcAft>
                <a:spcPts val="0"/>
              </a:spcAft>
              <a:buClr>
                <a:srgbClr val="C00000"/>
              </a:buClr>
              <a:buSzPts val="4500"/>
              <a:buFont typeface="Lato"/>
              <a:buNone/>
            </a:pPr>
            <a:r>
              <a:rPr lang="vi-VN" sz="5400" b="1" dirty="0">
                <a:solidFill>
                  <a:srgbClr val="C00000"/>
                </a:solidFill>
                <a:latin typeface="+mn-lt"/>
                <a:ea typeface="+mn-ea"/>
                <a:cs typeface="+mn-cs"/>
              </a:rPr>
              <a:t>Ứng</a:t>
            </a:r>
            <a:r>
              <a:rPr lang="vi-VN" sz="5400" b="1" dirty="0">
                <a:solidFill>
                  <a:srgbClr val="C00000"/>
                </a:solidFill>
              </a:rPr>
              <a:t> dụng vào bài toán thực nghiệm</a:t>
            </a:r>
            <a:endParaRPr lang="en-US" sz="5400" b="1" dirty="0">
              <a:solidFill>
                <a:srgbClr val="C00000"/>
              </a:solidFill>
            </a:endParaRPr>
          </a:p>
        </p:txBody>
      </p:sp>
    </p:spTree>
    <p:extLst>
      <p:ext uri="{BB962C8B-B14F-4D97-AF65-F5344CB8AC3E}">
        <p14:creationId xmlns:p14="http://schemas.microsoft.com/office/powerpoint/2010/main" val="53146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BE657-4D15-B68E-3F25-30CD7FB295C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C2F40F-40DE-C58E-E6AB-C2B7F1C6F177}"/>
              </a:ext>
            </a:extLst>
          </p:cNvPr>
          <p:cNvSpPr>
            <a:spLocks noGrp="1"/>
          </p:cNvSpPr>
          <p:nvPr>
            <p:ph type="sldNum" sz="quarter" idx="12"/>
          </p:nvPr>
        </p:nvSpPr>
        <p:spPr/>
        <p:txBody>
          <a:bodyPr/>
          <a:lstStyle/>
          <a:p>
            <a:fld id="{9EA0BE3B-158A-4EDF-80DC-E394A0D1600F}" type="slidenum">
              <a:rPr lang="en-US" smtClean="0"/>
              <a:pPr/>
              <a:t>16</a:t>
            </a:fld>
            <a:endParaRPr lang="en-US"/>
          </a:p>
        </p:txBody>
      </p:sp>
      <p:sp>
        <p:nvSpPr>
          <p:cNvPr id="7" name="Title 1">
            <a:extLst>
              <a:ext uri="{FF2B5EF4-FFF2-40B4-BE49-F238E27FC236}">
                <a16:creationId xmlns:a16="http://schemas.microsoft.com/office/drawing/2014/main" id="{4234744A-A02B-4CB3-AAEB-298760625029}"/>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4</a:t>
            </a:r>
            <a:r>
              <a:rPr lang="en-US" sz="3050" dirty="0">
                <a:latin typeface="Arial"/>
                <a:ea typeface="Lato"/>
                <a:cs typeface="Lato"/>
              </a:rPr>
              <a:t>.1: </a:t>
            </a:r>
            <a:r>
              <a:rPr lang="vi-VN" sz="3050" dirty="0">
                <a:latin typeface="Arial"/>
                <a:ea typeface="Lato"/>
                <a:cs typeface="Lato"/>
              </a:rPr>
              <a:t>Phát biểu bài toán</a:t>
            </a:r>
            <a:endParaRPr lang="en-US" sz="3050" dirty="0">
              <a:latin typeface="Arial"/>
              <a:ea typeface="Lato"/>
              <a:cs typeface="Lato"/>
            </a:endParaRPr>
          </a:p>
        </p:txBody>
      </p:sp>
      <p:grpSp>
        <p:nvGrpSpPr>
          <p:cNvPr id="12" name="Group 11">
            <a:extLst>
              <a:ext uri="{FF2B5EF4-FFF2-40B4-BE49-F238E27FC236}">
                <a16:creationId xmlns:a16="http://schemas.microsoft.com/office/drawing/2014/main" id="{37A4E5E5-36FE-732E-2AC2-782480144F2B}"/>
              </a:ext>
            </a:extLst>
          </p:cNvPr>
          <p:cNvGrpSpPr/>
          <p:nvPr/>
        </p:nvGrpSpPr>
        <p:grpSpPr>
          <a:xfrm>
            <a:off x="226498" y="2065101"/>
            <a:ext cx="2241904" cy="2956561"/>
            <a:chOff x="237136" y="1899919"/>
            <a:chExt cx="2241904" cy="2956561"/>
          </a:xfrm>
        </p:grpSpPr>
        <p:sp>
          <p:nvSpPr>
            <p:cNvPr id="8" name="Rectangle: Rounded Corners 7">
              <a:extLst>
                <a:ext uri="{FF2B5EF4-FFF2-40B4-BE49-F238E27FC236}">
                  <a16:creationId xmlns:a16="http://schemas.microsoft.com/office/drawing/2014/main" id="{8DFA012E-AE3B-43D3-0C1C-35BF1C1681AB}"/>
                </a:ext>
              </a:extLst>
            </p:cNvPr>
            <p:cNvSpPr/>
            <p:nvPr/>
          </p:nvSpPr>
          <p:spPr>
            <a:xfrm>
              <a:off x="237136" y="2257170"/>
              <a:ext cx="2241904" cy="259931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sz="2000" b="1" dirty="0">
                <a:solidFill>
                  <a:schemeClr val="tx1">
                    <a:lumMod val="85000"/>
                    <a:lumOff val="15000"/>
                  </a:schemeClr>
                </a:solidFill>
              </a:endParaRPr>
            </a:p>
            <a:p>
              <a:pPr algn="ctr"/>
              <a:r>
                <a:rPr lang="vi-VN" sz="2000" b="1" dirty="0">
                  <a:solidFill>
                    <a:schemeClr val="tx1">
                      <a:lumMod val="85000"/>
                      <a:lumOff val="15000"/>
                    </a:schemeClr>
                  </a:solidFill>
                </a:rPr>
                <a:t>Mục tiêu: </a:t>
              </a:r>
              <a:r>
                <a:rPr lang="vi-VN" sz="2000" dirty="0">
                  <a:solidFill>
                    <a:schemeClr val="tx1">
                      <a:lumMod val="85000"/>
                      <a:lumOff val="15000"/>
                    </a:schemeClr>
                  </a:solidFill>
                </a:rPr>
                <a:t>Bài toán dự báo chỉ số thị trường VNIndex bằng các</a:t>
              </a:r>
            </a:p>
            <a:p>
              <a:pPr algn="ctr"/>
              <a:r>
                <a:rPr lang="vi-VN" sz="2000" dirty="0">
                  <a:solidFill>
                    <a:schemeClr val="tx1">
                      <a:lumMod val="85000"/>
                      <a:lumOff val="15000"/>
                    </a:schemeClr>
                  </a:solidFill>
                </a:rPr>
                <a:t> mô hình </a:t>
              </a:r>
            </a:p>
            <a:p>
              <a:pPr algn="ctr"/>
              <a:r>
                <a:rPr lang="vi-VN" sz="2000" dirty="0">
                  <a:solidFill>
                    <a:schemeClr val="tx1">
                      <a:lumMod val="85000"/>
                      <a:lumOff val="15000"/>
                    </a:schemeClr>
                  </a:solidFill>
                </a:rPr>
                <a:t>học sâu</a:t>
              </a:r>
              <a:endParaRPr lang="en-US" sz="2000" dirty="0">
                <a:solidFill>
                  <a:schemeClr val="tx1">
                    <a:lumMod val="85000"/>
                    <a:lumOff val="15000"/>
                  </a:schemeClr>
                </a:solidFill>
              </a:endParaRPr>
            </a:p>
          </p:txBody>
        </p:sp>
        <p:pic>
          <p:nvPicPr>
            <p:cNvPr id="6" name="Picture 5">
              <a:extLst>
                <a:ext uri="{FF2B5EF4-FFF2-40B4-BE49-F238E27FC236}">
                  <a16:creationId xmlns:a16="http://schemas.microsoft.com/office/drawing/2014/main" id="{E009D856-37F4-2525-3147-B6739ED3F660}"/>
                </a:ext>
              </a:extLst>
            </p:cNvPr>
            <p:cNvPicPr>
              <a:picLocks noChangeAspect="1"/>
            </p:cNvPicPr>
            <p:nvPr/>
          </p:nvPicPr>
          <p:blipFill>
            <a:blip r:embed="rId3"/>
            <a:stretch>
              <a:fillRect/>
            </a:stretch>
          </p:blipFill>
          <p:spPr>
            <a:xfrm rot="10800000" flipV="1">
              <a:off x="960197" y="1899919"/>
              <a:ext cx="714502" cy="714502"/>
            </a:xfrm>
            <a:prstGeom prst="rect">
              <a:avLst/>
            </a:prstGeom>
          </p:spPr>
        </p:pic>
      </p:grpSp>
      <p:grpSp>
        <p:nvGrpSpPr>
          <p:cNvPr id="36" name="Group 35">
            <a:extLst>
              <a:ext uri="{FF2B5EF4-FFF2-40B4-BE49-F238E27FC236}">
                <a16:creationId xmlns:a16="http://schemas.microsoft.com/office/drawing/2014/main" id="{0A00D68E-7943-5A83-605B-4A9A03362B77}"/>
              </a:ext>
            </a:extLst>
          </p:cNvPr>
          <p:cNvGrpSpPr/>
          <p:nvPr/>
        </p:nvGrpSpPr>
        <p:grpSpPr>
          <a:xfrm>
            <a:off x="3029408" y="1067772"/>
            <a:ext cx="5172075" cy="5221268"/>
            <a:chOff x="3029408" y="1067772"/>
            <a:chExt cx="5172075" cy="5221268"/>
          </a:xfrm>
        </p:grpSpPr>
        <p:sp>
          <p:nvSpPr>
            <p:cNvPr id="16" name="Rectangle: Rounded Corners 15">
              <a:extLst>
                <a:ext uri="{FF2B5EF4-FFF2-40B4-BE49-F238E27FC236}">
                  <a16:creationId xmlns:a16="http://schemas.microsoft.com/office/drawing/2014/main" id="{3D4DBE78-869D-A1CC-F756-7EC3B94DECB8}"/>
                </a:ext>
              </a:extLst>
            </p:cNvPr>
            <p:cNvSpPr/>
            <p:nvPr/>
          </p:nvSpPr>
          <p:spPr>
            <a:xfrm>
              <a:off x="3029408" y="1545970"/>
              <a:ext cx="5172075" cy="474307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85000"/>
                    <a:lumOff val="15000"/>
                  </a:schemeClr>
                </a:solidFill>
              </a:endParaRPr>
            </a:p>
          </p:txBody>
        </p:sp>
        <p:pic>
          <p:nvPicPr>
            <p:cNvPr id="14" name="Picture 13">
              <a:extLst>
                <a:ext uri="{FF2B5EF4-FFF2-40B4-BE49-F238E27FC236}">
                  <a16:creationId xmlns:a16="http://schemas.microsoft.com/office/drawing/2014/main" id="{953539D2-CEA8-D644-2B25-DA8CEBB54A61}"/>
                </a:ext>
              </a:extLst>
            </p:cNvPr>
            <p:cNvPicPr>
              <a:picLocks noChangeAspect="1"/>
            </p:cNvPicPr>
            <p:nvPr/>
          </p:nvPicPr>
          <p:blipFill>
            <a:blip r:embed="rId4"/>
            <a:stretch>
              <a:fillRect/>
            </a:stretch>
          </p:blipFill>
          <p:spPr>
            <a:xfrm>
              <a:off x="5168405" y="1067772"/>
              <a:ext cx="894080" cy="894080"/>
            </a:xfrm>
            <a:prstGeom prst="rect">
              <a:avLst/>
            </a:prstGeom>
          </p:spPr>
        </p:pic>
      </p:grpSp>
      <p:pic>
        <p:nvPicPr>
          <p:cNvPr id="19" name="Picture 18">
            <a:extLst>
              <a:ext uri="{FF2B5EF4-FFF2-40B4-BE49-F238E27FC236}">
                <a16:creationId xmlns:a16="http://schemas.microsoft.com/office/drawing/2014/main" id="{552297CE-BE2C-336B-2695-A1AF41C0EB4B}"/>
              </a:ext>
            </a:extLst>
          </p:cNvPr>
          <p:cNvPicPr>
            <a:picLocks noChangeAspect="1"/>
          </p:cNvPicPr>
          <p:nvPr/>
        </p:nvPicPr>
        <p:blipFill>
          <a:blip r:embed="rId5"/>
          <a:srcRect b="9509"/>
          <a:stretch>
            <a:fillRect/>
          </a:stretch>
        </p:blipFill>
        <p:spPr>
          <a:xfrm>
            <a:off x="3497085" y="2845466"/>
            <a:ext cx="4236720" cy="3198396"/>
          </a:xfrm>
          <a:prstGeom prst="roundRect">
            <a:avLst>
              <a:gd name="adj" fmla="val 12724"/>
            </a:avLst>
          </a:prstGeom>
          <a:solidFill>
            <a:srgbClr val="FFFFFF">
              <a:shade val="85000"/>
            </a:srgbClr>
          </a:solidFill>
          <a:ln>
            <a:noFill/>
          </a:ln>
          <a:effectLst/>
        </p:spPr>
      </p:pic>
      <p:sp>
        <p:nvSpPr>
          <p:cNvPr id="20" name="TextBox 19">
            <a:extLst>
              <a:ext uri="{FF2B5EF4-FFF2-40B4-BE49-F238E27FC236}">
                <a16:creationId xmlns:a16="http://schemas.microsoft.com/office/drawing/2014/main" id="{16427926-6976-9326-EEEC-6B6B85D48C67}"/>
              </a:ext>
            </a:extLst>
          </p:cNvPr>
          <p:cNvSpPr txBox="1"/>
          <p:nvPr/>
        </p:nvSpPr>
        <p:spPr>
          <a:xfrm>
            <a:off x="3169919" y="2065101"/>
            <a:ext cx="4704397" cy="923330"/>
          </a:xfrm>
          <a:prstGeom prst="rect">
            <a:avLst/>
          </a:prstGeom>
          <a:noFill/>
        </p:spPr>
        <p:txBody>
          <a:bodyPr wrap="square" rtlCol="0">
            <a:spAutoFit/>
          </a:bodyPr>
          <a:lstStyle/>
          <a:p>
            <a:pPr algn="ctr"/>
            <a:r>
              <a:rPr lang="en-US" altLang="en-US" dirty="0" err="1">
                <a:latin typeface="Arial" panose="020B0604020202020204" pitchFamily="34" charset="0"/>
              </a:rPr>
              <a:t>Lịch</a:t>
            </a:r>
            <a:r>
              <a:rPr lang="en-US" altLang="en-US" dirty="0">
                <a:latin typeface="Arial" panose="020B0604020202020204" pitchFamily="34" charset="0"/>
              </a:rPr>
              <a:t> </a:t>
            </a:r>
            <a:r>
              <a:rPr lang="en-US" altLang="en-US" dirty="0" err="1">
                <a:latin typeface="Arial" panose="020B0604020202020204" pitchFamily="34" charset="0"/>
              </a:rPr>
              <a:t>sử</a:t>
            </a:r>
            <a:r>
              <a:rPr lang="en-US" altLang="en-US" dirty="0">
                <a:latin typeface="Arial" panose="020B0604020202020204" pitchFamily="34" charset="0"/>
              </a:rPr>
              <a:t> </a:t>
            </a:r>
            <a:r>
              <a:rPr lang="en-US" altLang="en-US" dirty="0" err="1">
                <a:latin typeface="Arial" panose="020B0604020202020204" pitchFamily="34" charset="0"/>
              </a:rPr>
              <a:t>giá</a:t>
            </a:r>
            <a:r>
              <a:rPr lang="en-US" altLang="en-US" dirty="0">
                <a:latin typeface="Arial" panose="020B0604020202020204" pitchFamily="34" charset="0"/>
              </a:rPr>
              <a:t> </a:t>
            </a:r>
            <a:r>
              <a:rPr lang="en-US" altLang="en-US" dirty="0" err="1">
                <a:latin typeface="Arial" panose="020B0604020202020204" pitchFamily="34" charset="0"/>
              </a:rPr>
              <a:t>đóng</a:t>
            </a:r>
            <a:r>
              <a:rPr lang="en-US" altLang="en-US" dirty="0">
                <a:latin typeface="Arial" panose="020B0604020202020204" pitchFamily="34" charset="0"/>
              </a:rPr>
              <a:t> </a:t>
            </a:r>
            <a:r>
              <a:rPr lang="en-US" altLang="en-US" dirty="0" err="1">
                <a:latin typeface="Arial" panose="020B0604020202020204" pitchFamily="34" charset="0"/>
              </a:rPr>
              <a:t>cửa</a:t>
            </a:r>
            <a:r>
              <a:rPr lang="en-US" altLang="en-US" dirty="0">
                <a:latin typeface="Arial" panose="020B0604020202020204" pitchFamily="34" charset="0"/>
              </a:rPr>
              <a:t> </a:t>
            </a:r>
            <a:r>
              <a:rPr lang="en-US" altLang="en-US" dirty="0" err="1">
                <a:latin typeface="Arial" panose="020B0604020202020204" pitchFamily="34" charset="0"/>
              </a:rPr>
              <a:t>VNIndex</a:t>
            </a:r>
            <a:r>
              <a:rPr lang="en-US" altLang="en-US" dirty="0">
                <a:latin typeface="Arial" panose="020B0604020202020204" pitchFamily="34" charset="0"/>
              </a:rPr>
              <a:t>, </a:t>
            </a:r>
            <a:r>
              <a:rPr lang="en-US" altLang="en-US" dirty="0" err="1">
                <a:latin typeface="Arial" panose="020B0604020202020204" pitchFamily="34" charset="0"/>
              </a:rPr>
              <a:t>tỷ</a:t>
            </a:r>
            <a:r>
              <a:rPr lang="en-US" altLang="en-US" dirty="0">
                <a:latin typeface="Arial" panose="020B0604020202020204" pitchFamily="34" charset="0"/>
              </a:rPr>
              <a:t> </a:t>
            </a:r>
            <a:r>
              <a:rPr lang="en-US" altLang="en-US" dirty="0" err="1">
                <a:latin typeface="Arial" panose="020B0604020202020204" pitchFamily="34" charset="0"/>
              </a:rPr>
              <a:t>giá</a:t>
            </a:r>
            <a:r>
              <a:rPr lang="en-US" altLang="en-US" dirty="0">
                <a:latin typeface="Arial" panose="020B0604020202020204" pitchFamily="34" charset="0"/>
              </a:rPr>
              <a:t> VND/USD </a:t>
            </a:r>
            <a:r>
              <a:rPr lang="en-US" altLang="en-US" dirty="0" err="1">
                <a:latin typeface="Arial" panose="020B0604020202020204" pitchFamily="34" charset="0"/>
              </a:rPr>
              <a:t>và</a:t>
            </a:r>
            <a:r>
              <a:rPr lang="en-US" altLang="en-US" dirty="0">
                <a:latin typeface="Arial" panose="020B0604020202020204" pitchFamily="34" charset="0"/>
              </a:rPr>
              <a:t> </a:t>
            </a:r>
            <a:r>
              <a:rPr lang="en-US" altLang="en-US" dirty="0" err="1">
                <a:latin typeface="Arial" panose="020B0604020202020204" pitchFamily="34" charset="0"/>
              </a:rPr>
              <a:t>chỉ</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a:t>
            </a:r>
            <a:r>
              <a:rPr lang="en-US" altLang="en-US" dirty="0" err="1">
                <a:latin typeface="Arial" panose="020B0604020202020204" pitchFamily="34" charset="0"/>
              </a:rPr>
              <a:t>DowJones</a:t>
            </a:r>
            <a:r>
              <a:rPr lang="vi-VN" altLang="en-US" dirty="0"/>
              <a:t> (2015-2025)</a:t>
            </a:r>
          </a:p>
          <a:p>
            <a:endParaRPr lang="en-US" dirty="0"/>
          </a:p>
        </p:txBody>
      </p:sp>
      <p:cxnSp>
        <p:nvCxnSpPr>
          <p:cNvPr id="22" name="Straight Arrow Connector 21">
            <a:extLst>
              <a:ext uri="{FF2B5EF4-FFF2-40B4-BE49-F238E27FC236}">
                <a16:creationId xmlns:a16="http://schemas.microsoft.com/office/drawing/2014/main" id="{F9ACAEBE-C792-11A5-E955-C35239AD051D}"/>
              </a:ext>
            </a:extLst>
          </p:cNvPr>
          <p:cNvCxnSpPr>
            <a:cxnSpLocks/>
            <a:stCxn id="16" idx="3"/>
            <a:endCxn id="25" idx="1"/>
          </p:cNvCxnSpPr>
          <p:nvPr/>
        </p:nvCxnSpPr>
        <p:spPr>
          <a:xfrm flipV="1">
            <a:off x="8201483" y="1984161"/>
            <a:ext cx="971189" cy="1933344"/>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2CBC7BE-9403-C231-5316-0A71045D329E}"/>
              </a:ext>
            </a:extLst>
          </p:cNvPr>
          <p:cNvCxnSpPr>
            <a:cxnSpLocks/>
            <a:stCxn id="16" idx="3"/>
            <a:endCxn id="26" idx="1"/>
          </p:cNvCxnSpPr>
          <p:nvPr/>
        </p:nvCxnSpPr>
        <p:spPr>
          <a:xfrm>
            <a:off x="8201483" y="3917505"/>
            <a:ext cx="971194" cy="929745"/>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379CA20A-58E8-B9F9-6C28-0481D850DBBE}"/>
              </a:ext>
            </a:extLst>
          </p:cNvPr>
          <p:cNvGrpSpPr/>
          <p:nvPr/>
        </p:nvGrpSpPr>
        <p:grpSpPr>
          <a:xfrm>
            <a:off x="9169022" y="4316070"/>
            <a:ext cx="2796480" cy="1872954"/>
            <a:chOff x="9169022" y="4495122"/>
            <a:chExt cx="2339858" cy="1693901"/>
          </a:xfrm>
        </p:grpSpPr>
        <p:sp>
          <p:nvSpPr>
            <p:cNvPr id="34" name="Rectangle: Rounded Corners 33">
              <a:extLst>
                <a:ext uri="{FF2B5EF4-FFF2-40B4-BE49-F238E27FC236}">
                  <a16:creationId xmlns:a16="http://schemas.microsoft.com/office/drawing/2014/main" id="{B933D10F-C4E4-C5E7-C9D1-0576A791EC59}"/>
                </a:ext>
              </a:extLst>
            </p:cNvPr>
            <p:cNvSpPr/>
            <p:nvPr/>
          </p:nvSpPr>
          <p:spPr>
            <a:xfrm>
              <a:off x="9169022" y="4517026"/>
              <a:ext cx="2336800" cy="1671997"/>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b="1" dirty="0">
                <a:solidFill>
                  <a:schemeClr val="accent1">
                    <a:lumMod val="75000"/>
                  </a:schemeClr>
                </a:solidFill>
              </a:endParaRPr>
            </a:p>
            <a:p>
              <a:pPr algn="ctr"/>
              <a:endParaRPr lang="vi-VN" b="1" dirty="0">
                <a:solidFill>
                  <a:schemeClr val="accent1">
                    <a:lumMod val="75000"/>
                  </a:schemeClr>
                </a:solidFill>
              </a:endParaRPr>
            </a:p>
            <a:p>
              <a:pPr algn="ctr"/>
              <a:endParaRPr lang="vi-VN" b="1" dirty="0">
                <a:solidFill>
                  <a:schemeClr val="accent1">
                    <a:lumMod val="75000"/>
                  </a:schemeClr>
                </a:solidFill>
              </a:endParaRPr>
            </a:p>
            <a:p>
              <a:pPr algn="ctr"/>
              <a:r>
                <a:rPr lang="vi-VN" b="1" dirty="0">
                  <a:solidFill>
                    <a:schemeClr val="accent1">
                      <a:lumMod val="75000"/>
                    </a:schemeClr>
                  </a:solidFill>
                </a:rPr>
                <a:t>TimeXer</a:t>
              </a:r>
              <a:endParaRPr lang="en-US" b="1" dirty="0">
                <a:solidFill>
                  <a:schemeClr val="accent1">
                    <a:lumMod val="75000"/>
                  </a:schemeClr>
                </a:solidFill>
              </a:endParaRPr>
            </a:p>
          </p:txBody>
        </p:sp>
        <p:sp>
          <p:nvSpPr>
            <p:cNvPr id="26" name="Rectangle: Rounded Corners 25">
              <a:extLst>
                <a:ext uri="{FF2B5EF4-FFF2-40B4-BE49-F238E27FC236}">
                  <a16:creationId xmlns:a16="http://schemas.microsoft.com/office/drawing/2014/main" id="{34C98595-42E7-F2E9-A221-1BEF5A3DDEBF}"/>
                </a:ext>
              </a:extLst>
            </p:cNvPr>
            <p:cNvSpPr/>
            <p:nvPr/>
          </p:nvSpPr>
          <p:spPr>
            <a:xfrm>
              <a:off x="9172080" y="4495122"/>
              <a:ext cx="2336800" cy="960798"/>
            </a:xfrm>
            <a:prstGeom prst="roundRect">
              <a:avLst/>
            </a:prstGeom>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Kết hợp biến ngoại sinh (tỷ giá, DowJones)</a:t>
              </a:r>
            </a:p>
            <a:p>
              <a:pPr algn="ctr"/>
              <a:r>
                <a:rPr lang="vi-VN" sz="1600" i="1" dirty="0">
                  <a:solidFill>
                    <a:schemeClr val="bg2">
                      <a:lumMod val="90000"/>
                    </a:schemeClr>
                  </a:solidFill>
                </a:rPr>
                <a:t>(dự báo 1 bước &amp; 20 bước)</a:t>
              </a:r>
              <a:endParaRPr lang="en-US" sz="1600" i="1" dirty="0">
                <a:solidFill>
                  <a:schemeClr val="bg2">
                    <a:lumMod val="90000"/>
                  </a:schemeClr>
                </a:solidFill>
              </a:endParaRPr>
            </a:p>
          </p:txBody>
        </p:sp>
      </p:grpSp>
      <p:grpSp>
        <p:nvGrpSpPr>
          <p:cNvPr id="37" name="Group 36">
            <a:extLst>
              <a:ext uri="{FF2B5EF4-FFF2-40B4-BE49-F238E27FC236}">
                <a16:creationId xmlns:a16="http://schemas.microsoft.com/office/drawing/2014/main" id="{C84679ED-261F-E446-0A94-9022CB621862}"/>
              </a:ext>
            </a:extLst>
          </p:cNvPr>
          <p:cNvGrpSpPr/>
          <p:nvPr/>
        </p:nvGrpSpPr>
        <p:grpSpPr>
          <a:xfrm>
            <a:off x="9169022" y="1545970"/>
            <a:ext cx="2792824" cy="2311145"/>
            <a:chOff x="9169022" y="1545970"/>
            <a:chExt cx="2339858" cy="2311145"/>
          </a:xfrm>
        </p:grpSpPr>
        <p:sp>
          <p:nvSpPr>
            <p:cNvPr id="25" name="Rectangle: Rounded Corners 24">
              <a:extLst>
                <a:ext uri="{FF2B5EF4-FFF2-40B4-BE49-F238E27FC236}">
                  <a16:creationId xmlns:a16="http://schemas.microsoft.com/office/drawing/2014/main" id="{B2B98FC1-A50F-DA4E-E315-2087FCC8DD49}"/>
                </a:ext>
              </a:extLst>
            </p:cNvPr>
            <p:cNvSpPr/>
            <p:nvPr/>
          </p:nvSpPr>
          <p:spPr>
            <a:xfrm>
              <a:off x="9172080" y="1545970"/>
              <a:ext cx="2336800" cy="876382"/>
            </a:xfrm>
            <a:prstGeom prst="roundRect">
              <a:avLst/>
            </a:prstGeom>
            <a:solidFill>
              <a:schemeClr val="accent4">
                <a:lumMod val="75000"/>
              </a:schemeClr>
            </a:solidFill>
            <a:ln w="19050">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dirty="0"/>
                <a:t>Chỉ dùng Vnindex</a:t>
              </a:r>
            </a:p>
            <a:p>
              <a:pPr algn="ctr"/>
              <a:r>
                <a:rPr lang="vi-VN" sz="1600" i="1" dirty="0">
                  <a:solidFill>
                    <a:schemeClr val="bg2">
                      <a:lumMod val="90000"/>
                    </a:schemeClr>
                  </a:solidFill>
                </a:rPr>
                <a:t>(dự báo 20 bước)</a:t>
              </a:r>
              <a:endParaRPr lang="en-US" sz="1600" i="1" dirty="0">
                <a:solidFill>
                  <a:schemeClr val="bg2">
                    <a:lumMod val="90000"/>
                  </a:schemeClr>
                </a:solidFill>
              </a:endParaRPr>
            </a:p>
          </p:txBody>
        </p:sp>
        <p:sp>
          <p:nvSpPr>
            <p:cNvPr id="35" name="Rectangle: Rounded Corners 34">
              <a:extLst>
                <a:ext uri="{FF2B5EF4-FFF2-40B4-BE49-F238E27FC236}">
                  <a16:creationId xmlns:a16="http://schemas.microsoft.com/office/drawing/2014/main" id="{AAD879B9-8129-2500-6232-606EFD6FC890}"/>
                </a:ext>
              </a:extLst>
            </p:cNvPr>
            <p:cNvSpPr/>
            <p:nvPr/>
          </p:nvSpPr>
          <p:spPr>
            <a:xfrm>
              <a:off x="9169022" y="1585596"/>
              <a:ext cx="2336799" cy="2271519"/>
            </a:xfrm>
            <a:prstGeom prst="roundRect">
              <a:avLst/>
            </a:prstGeom>
            <a:noFill/>
            <a:ln w="28575">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b="1" dirty="0">
                <a:solidFill>
                  <a:schemeClr val="accent4">
                    <a:lumMod val="75000"/>
                  </a:schemeClr>
                </a:solidFill>
              </a:endParaRPr>
            </a:p>
            <a:p>
              <a:pPr algn="ctr"/>
              <a:endParaRPr lang="vi-VN" b="1" dirty="0">
                <a:solidFill>
                  <a:schemeClr val="accent4">
                    <a:lumMod val="75000"/>
                  </a:schemeClr>
                </a:solidFill>
              </a:endParaRPr>
            </a:p>
            <a:p>
              <a:pPr algn="ctr"/>
              <a:endParaRPr lang="vi-VN" b="1" dirty="0">
                <a:solidFill>
                  <a:schemeClr val="accent4">
                    <a:lumMod val="75000"/>
                  </a:schemeClr>
                </a:solidFill>
              </a:endParaRPr>
            </a:p>
            <a:p>
              <a:pPr algn="ctr"/>
              <a:r>
                <a:rPr lang="vi-VN" b="1" dirty="0">
                  <a:solidFill>
                    <a:schemeClr val="accent4">
                      <a:lumMod val="75000"/>
                    </a:schemeClr>
                  </a:solidFill>
                </a:rPr>
                <a:t>LSTM</a:t>
              </a:r>
            </a:p>
            <a:p>
              <a:pPr algn="ctr"/>
              <a:r>
                <a:rPr lang="vi-VN" b="1" dirty="0">
                  <a:solidFill>
                    <a:schemeClr val="accent4">
                      <a:lumMod val="75000"/>
                    </a:schemeClr>
                  </a:solidFill>
                </a:rPr>
                <a:t>TimeMixer</a:t>
              </a:r>
            </a:p>
            <a:p>
              <a:pPr algn="ctr"/>
              <a:r>
                <a:rPr lang="vi-VN" b="1" dirty="0">
                  <a:solidFill>
                    <a:schemeClr val="accent4">
                      <a:lumMod val="75000"/>
                    </a:schemeClr>
                  </a:solidFill>
                </a:rPr>
                <a:t>TSMixer</a:t>
              </a:r>
            </a:p>
            <a:p>
              <a:pPr algn="ctr"/>
              <a:r>
                <a:rPr lang="vi-VN" b="1" dirty="0">
                  <a:solidFill>
                    <a:schemeClr val="accent4">
                      <a:lumMod val="75000"/>
                    </a:schemeClr>
                  </a:solidFill>
                </a:rPr>
                <a:t>TimeXer</a:t>
              </a:r>
              <a:endParaRPr lang="en-US" b="1" dirty="0">
                <a:solidFill>
                  <a:schemeClr val="accent4">
                    <a:lumMod val="75000"/>
                  </a:schemeClr>
                </a:solidFill>
              </a:endParaRPr>
            </a:p>
          </p:txBody>
        </p:sp>
      </p:grpSp>
    </p:spTree>
    <p:extLst>
      <p:ext uri="{BB962C8B-B14F-4D97-AF65-F5344CB8AC3E}">
        <p14:creationId xmlns:p14="http://schemas.microsoft.com/office/powerpoint/2010/main" val="3706970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par>
                                <p:cTn id="13" presetID="22" presetClass="entr" presetSubtype="1" fill="hold" grpId="0" nodeType="withEffect">
                                  <p:stCondLst>
                                    <p:cond delay="50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par>
                                <p:cTn id="16" presetID="22" presetClass="entr" presetSubtype="1" fill="hold" nodeType="withEffect">
                                  <p:stCondLst>
                                    <p:cond delay="75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par>
                                <p:cTn id="24" presetID="10" presetClass="entr" presetSubtype="0" fill="hold" nodeType="withEffect">
                                  <p:stCondLst>
                                    <p:cond delay="75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left)">
                                      <p:cBhvr>
                                        <p:cTn id="31" dur="500"/>
                                        <p:tgtEl>
                                          <p:spTgt spid="23"/>
                                        </p:tgtEl>
                                      </p:cBhvr>
                                    </p:animEffect>
                                  </p:childTnLst>
                                </p:cTn>
                              </p:par>
                              <p:par>
                                <p:cTn id="32" presetID="10" presetClass="entr" presetSubtype="0" fill="hold" nodeType="withEffect">
                                  <p:stCondLst>
                                    <p:cond delay="75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7A2D6-C3B0-4FE6-5A98-E8AC73F6EE9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239B37-5919-164B-AAAB-6DE2D9D00AB0}"/>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7" name="Title 1">
            <a:extLst>
              <a:ext uri="{FF2B5EF4-FFF2-40B4-BE49-F238E27FC236}">
                <a16:creationId xmlns:a16="http://schemas.microsoft.com/office/drawing/2014/main" id="{D64ACBC5-E037-4282-FAD8-33429B982791}"/>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4</a:t>
            </a:r>
            <a:r>
              <a:rPr lang="en-US" sz="3050" dirty="0">
                <a:latin typeface="Arial"/>
                <a:ea typeface="Lato"/>
                <a:cs typeface="Lato"/>
              </a:rPr>
              <a:t>.</a:t>
            </a:r>
            <a:r>
              <a:rPr lang="vi-VN" sz="3050" dirty="0">
                <a:latin typeface="Arial"/>
                <a:ea typeface="Lato"/>
                <a:cs typeface="Lato"/>
              </a:rPr>
              <a:t>2</a:t>
            </a:r>
            <a:r>
              <a:rPr lang="en-US" sz="3050" dirty="0">
                <a:latin typeface="Arial"/>
                <a:ea typeface="Lato"/>
                <a:cs typeface="Lato"/>
              </a:rPr>
              <a:t>: </a:t>
            </a:r>
            <a:r>
              <a:rPr lang="vi-VN" sz="3050" dirty="0">
                <a:latin typeface="Arial"/>
                <a:ea typeface="Lato"/>
                <a:cs typeface="Lato"/>
              </a:rPr>
              <a:t>Xây dựng mô hình</a:t>
            </a:r>
            <a:endParaRPr lang="en-US" sz="3050" dirty="0">
              <a:latin typeface="Arial"/>
              <a:ea typeface="Lato"/>
              <a:cs typeface="Lato"/>
            </a:endParaRPr>
          </a:p>
        </p:txBody>
      </p:sp>
      <p:sp>
        <p:nvSpPr>
          <p:cNvPr id="2" name="Rectangle 1">
            <a:extLst>
              <a:ext uri="{FF2B5EF4-FFF2-40B4-BE49-F238E27FC236}">
                <a16:creationId xmlns:a16="http://schemas.microsoft.com/office/drawing/2014/main" id="{DF8DC7CD-48C4-619A-2956-5C027E50DAAF}"/>
              </a:ext>
            </a:extLst>
          </p:cNvPr>
          <p:cNvSpPr>
            <a:spLocks noChangeArrowheads="1"/>
          </p:cNvSpPr>
          <p:nvPr/>
        </p:nvSpPr>
        <p:spPr bwMode="auto">
          <a:xfrm>
            <a:off x="257456" y="1247900"/>
            <a:ext cx="5421984" cy="3739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lnSpc>
                <a:spcPct val="150000"/>
              </a:lnSpc>
              <a:spcBef>
                <a:spcPct val="0"/>
              </a:spcBef>
              <a:spcAft>
                <a:spcPct val="0"/>
              </a:spcAft>
            </a:pPr>
            <a:r>
              <a:rPr lang="vi-VN" sz="1600" b="1" dirty="0"/>
              <a:t>Chuẩn bị dữ liệu:</a:t>
            </a:r>
          </a:p>
          <a:p>
            <a:pPr lvl="0" eaLnBrk="0" fontAlgn="base" hangingPunct="0">
              <a:lnSpc>
                <a:spcPct val="150000"/>
              </a:lnSpc>
              <a:spcBef>
                <a:spcPct val="0"/>
              </a:spcBef>
              <a:spcAft>
                <a:spcPct val="0"/>
              </a:spcAft>
            </a:pPr>
            <a:r>
              <a:rPr lang="vi-VN" sz="1600" dirty="0"/>
              <a:t>- Các mô hình học sâu được xây dựng cho bài toán dự báo yêu cầu tập dữ liệu đầu vào phải chứa các cột </a:t>
            </a:r>
          </a:p>
          <a:p>
            <a:pPr lvl="0" eaLnBrk="0" fontAlgn="base" hangingPunct="0">
              <a:lnSpc>
                <a:spcPct val="150000"/>
              </a:lnSpc>
              <a:spcBef>
                <a:spcPct val="0"/>
              </a:spcBef>
              <a:spcAft>
                <a:spcPct val="0"/>
              </a:spcAft>
            </a:pPr>
            <a:r>
              <a:rPr lang="vi-VN" sz="1600" dirty="0"/>
              <a:t>• ’</a:t>
            </a:r>
            <a:r>
              <a:rPr lang="vi-VN" sz="1600" b="1" dirty="0"/>
              <a:t>ds</a:t>
            </a:r>
            <a:r>
              <a:rPr lang="vi-VN" sz="1600" dirty="0"/>
              <a:t>’: Thời gian quan sát </a:t>
            </a:r>
          </a:p>
          <a:p>
            <a:pPr lvl="0" eaLnBrk="0" fontAlgn="base" hangingPunct="0">
              <a:lnSpc>
                <a:spcPct val="150000"/>
              </a:lnSpc>
              <a:spcBef>
                <a:spcPct val="0"/>
              </a:spcBef>
              <a:spcAft>
                <a:spcPct val="0"/>
              </a:spcAft>
            </a:pPr>
            <a:r>
              <a:rPr lang="vi-VN" sz="1600" dirty="0"/>
              <a:t>• </a:t>
            </a:r>
            <a:r>
              <a:rPr lang="vi-VN" sz="1600" b="1" dirty="0"/>
              <a:t>’y’</a:t>
            </a:r>
            <a:r>
              <a:rPr lang="vi-VN" sz="1600" dirty="0"/>
              <a:t>: Giá trị quan sát (biến mục tiêu)</a:t>
            </a:r>
          </a:p>
          <a:p>
            <a:pPr lvl="0" eaLnBrk="0" fontAlgn="base" hangingPunct="0">
              <a:lnSpc>
                <a:spcPct val="150000"/>
              </a:lnSpc>
              <a:spcBef>
                <a:spcPct val="0"/>
              </a:spcBef>
              <a:spcAft>
                <a:spcPct val="0"/>
              </a:spcAft>
            </a:pPr>
            <a:r>
              <a:rPr lang="vi-VN" sz="1600" dirty="0"/>
              <a:t>• </a:t>
            </a:r>
            <a:r>
              <a:rPr lang="vi-VN" sz="1600" b="1" dirty="0"/>
              <a:t>’unique_id’</a:t>
            </a:r>
            <a:r>
              <a:rPr lang="vi-VN" sz="1600" dirty="0"/>
              <a:t>: Cột chứa giá trị phân biệt các chuỗi thời gian được sử dụng</a:t>
            </a:r>
          </a:p>
          <a:p>
            <a:pPr lvl="0" eaLnBrk="0" fontAlgn="base" hangingPunct="0">
              <a:lnSpc>
                <a:spcPct val="150000"/>
              </a:lnSpc>
              <a:spcBef>
                <a:spcPct val="0"/>
              </a:spcBef>
              <a:spcAft>
                <a:spcPct val="0"/>
              </a:spcAft>
            </a:pPr>
            <a:endParaRPr lang="vi-VN" sz="1600" b="1" dirty="0"/>
          </a:p>
          <a:p>
            <a:pPr lvl="0" eaLnBrk="0" fontAlgn="base" hangingPunct="0">
              <a:lnSpc>
                <a:spcPct val="150000"/>
              </a:lnSpc>
              <a:spcBef>
                <a:spcPct val="0"/>
              </a:spcBef>
              <a:spcAft>
                <a:spcPct val="0"/>
              </a:spcAft>
            </a:pPr>
            <a:r>
              <a:rPr lang="vi-VN" sz="1600" b="1" dirty="0"/>
              <a:t>Chia tập dữ liệu</a:t>
            </a:r>
            <a:r>
              <a:rPr lang="vi-VN" sz="1600" dirty="0"/>
              <a:t>: huấn luyện (70%), xác thực (20%), và kiểm tra (10%)</a:t>
            </a:r>
          </a:p>
        </p:txBody>
      </p:sp>
      <p:pic>
        <p:nvPicPr>
          <p:cNvPr id="11" name="Picture 10">
            <a:extLst>
              <a:ext uri="{FF2B5EF4-FFF2-40B4-BE49-F238E27FC236}">
                <a16:creationId xmlns:a16="http://schemas.microsoft.com/office/drawing/2014/main" id="{D63F1F51-E25E-24F9-5EA8-7523FC108C43}"/>
              </a:ext>
            </a:extLst>
          </p:cNvPr>
          <p:cNvPicPr>
            <a:picLocks noChangeAspect="1"/>
          </p:cNvPicPr>
          <p:nvPr/>
        </p:nvPicPr>
        <p:blipFill>
          <a:blip r:embed="rId3"/>
          <a:srcRect b="46390"/>
          <a:stretch>
            <a:fillRect/>
          </a:stretch>
        </p:blipFill>
        <p:spPr>
          <a:xfrm>
            <a:off x="6167120" y="1470666"/>
            <a:ext cx="4841333" cy="1958334"/>
          </a:xfrm>
          <a:prstGeom prst="rect">
            <a:avLst/>
          </a:prstGeom>
        </p:spPr>
      </p:pic>
      <p:grpSp>
        <p:nvGrpSpPr>
          <p:cNvPr id="18" name="Group 17">
            <a:extLst>
              <a:ext uri="{FF2B5EF4-FFF2-40B4-BE49-F238E27FC236}">
                <a16:creationId xmlns:a16="http://schemas.microsoft.com/office/drawing/2014/main" id="{9B7BEC42-2040-D1E9-5145-BBC08C3DFAB7}"/>
              </a:ext>
            </a:extLst>
          </p:cNvPr>
          <p:cNvGrpSpPr/>
          <p:nvPr/>
        </p:nvGrpSpPr>
        <p:grpSpPr>
          <a:xfrm>
            <a:off x="6167120" y="3725569"/>
            <a:ext cx="5188304" cy="2524658"/>
            <a:chOff x="6167120" y="3725569"/>
            <a:chExt cx="5188304" cy="2524658"/>
          </a:xfrm>
        </p:grpSpPr>
        <p:pic>
          <p:nvPicPr>
            <p:cNvPr id="4" name="Picture 3">
              <a:extLst>
                <a:ext uri="{FF2B5EF4-FFF2-40B4-BE49-F238E27FC236}">
                  <a16:creationId xmlns:a16="http://schemas.microsoft.com/office/drawing/2014/main" id="{4F3C5ACF-8C9D-E6C3-303D-4750ADB2274C}"/>
                </a:ext>
              </a:extLst>
            </p:cNvPr>
            <p:cNvPicPr>
              <a:picLocks noChangeAspect="1"/>
            </p:cNvPicPr>
            <p:nvPr/>
          </p:nvPicPr>
          <p:blipFill>
            <a:blip r:embed="rId4"/>
            <a:srcRect l="1242"/>
            <a:stretch>
              <a:fillRect/>
            </a:stretch>
          </p:blipFill>
          <p:spPr>
            <a:xfrm>
              <a:off x="6167120" y="3725569"/>
              <a:ext cx="5188304" cy="2524658"/>
            </a:xfrm>
            <a:prstGeom prst="rect">
              <a:avLst/>
            </a:prstGeom>
          </p:spPr>
        </p:pic>
        <p:sp>
          <p:nvSpPr>
            <p:cNvPr id="13" name="Rectangle: Rounded Corners 12">
              <a:extLst>
                <a:ext uri="{FF2B5EF4-FFF2-40B4-BE49-F238E27FC236}">
                  <a16:creationId xmlns:a16="http://schemas.microsoft.com/office/drawing/2014/main" id="{039B0C38-FCE8-E790-309C-5B3104CDF25F}"/>
                </a:ext>
              </a:extLst>
            </p:cNvPr>
            <p:cNvSpPr/>
            <p:nvPr/>
          </p:nvSpPr>
          <p:spPr>
            <a:xfrm>
              <a:off x="7904480" y="5811520"/>
              <a:ext cx="762000" cy="15240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Train</a:t>
              </a:r>
              <a:endParaRPr lang="en-US" sz="1100" b="1" dirty="0"/>
            </a:p>
          </p:txBody>
        </p:sp>
        <p:sp>
          <p:nvSpPr>
            <p:cNvPr id="15" name="Rectangle: Rounded Corners 14">
              <a:extLst>
                <a:ext uri="{FF2B5EF4-FFF2-40B4-BE49-F238E27FC236}">
                  <a16:creationId xmlns:a16="http://schemas.microsoft.com/office/drawing/2014/main" id="{C0B13EE7-A961-DEB7-83E6-B4E829681D26}"/>
                </a:ext>
              </a:extLst>
            </p:cNvPr>
            <p:cNvSpPr/>
            <p:nvPr/>
          </p:nvSpPr>
          <p:spPr>
            <a:xfrm>
              <a:off x="9792781" y="5811520"/>
              <a:ext cx="762000" cy="15240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dirty="0"/>
                <a:t>Val</a:t>
              </a:r>
              <a:endParaRPr lang="en-US" sz="1100" b="1" dirty="0"/>
            </a:p>
          </p:txBody>
        </p:sp>
        <p:sp>
          <p:nvSpPr>
            <p:cNvPr id="17" name="Rectangle: Rounded Corners 16">
              <a:extLst>
                <a:ext uri="{FF2B5EF4-FFF2-40B4-BE49-F238E27FC236}">
                  <a16:creationId xmlns:a16="http://schemas.microsoft.com/office/drawing/2014/main" id="{B593DEE9-4B17-146D-EC8F-61EC2415D1CB}"/>
                </a:ext>
              </a:extLst>
            </p:cNvPr>
            <p:cNvSpPr/>
            <p:nvPr/>
          </p:nvSpPr>
          <p:spPr>
            <a:xfrm>
              <a:off x="10675619" y="5811520"/>
              <a:ext cx="502921" cy="15240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t>Test</a:t>
              </a:r>
              <a:endParaRPr lang="en-US" sz="1100" b="1" dirty="0"/>
            </a:p>
          </p:txBody>
        </p:sp>
      </p:grpSp>
    </p:spTree>
    <p:extLst>
      <p:ext uri="{BB962C8B-B14F-4D97-AF65-F5344CB8AC3E}">
        <p14:creationId xmlns:p14="http://schemas.microsoft.com/office/powerpoint/2010/main" val="1149622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1260AAEA-852F-EDCE-6F75-3303A3D80E1C}"/>
              </a:ext>
            </a:extLst>
          </p:cNvPr>
          <p:cNvPicPr>
            <a:picLocks noChangeAspect="1" noChangeArrowheads="1"/>
          </p:cNvPicPr>
          <p:nvPr/>
        </p:nvPicPr>
        <p:blipFill>
          <a:blip r:embed="rId3">
            <a:alphaModFix amt="35000"/>
            <a:extLst>
              <a:ext uri="{28A0092B-C50C-407E-A947-70E740481C1C}">
                <a14:useLocalDpi xmlns:a14="http://schemas.microsoft.com/office/drawing/2010/main" val="0"/>
              </a:ext>
            </a:extLst>
          </a:blip>
          <a:srcRect/>
          <a:stretch>
            <a:fillRect/>
          </a:stretch>
        </p:blipFill>
        <p:spPr bwMode="auto">
          <a:xfrm>
            <a:off x="822038" y="1153941"/>
            <a:ext cx="1560945" cy="1560945"/>
          </a:xfrm>
          <a:prstGeom prst="rect">
            <a:avLst/>
          </a:prstGeom>
          <a:noFill/>
          <a:extLst>
            <a:ext uri="{909E8E84-426E-40DD-AFC4-6F175D3DCCD1}">
              <a14:hiddenFill xmlns:a14="http://schemas.microsoft.com/office/drawing/2010/main">
                <a:solidFill>
                  <a:srgbClr val="FFFFFF"/>
                </a:solidFill>
              </a14:hiddenFill>
            </a:ext>
          </a:extLst>
        </p:spPr>
      </p:pic>
      <p:sp>
        <p:nvSpPr>
          <p:cNvPr id="4106" name="Rectangle: Rounded Corners 4105">
            <a:extLst>
              <a:ext uri="{FF2B5EF4-FFF2-40B4-BE49-F238E27FC236}">
                <a16:creationId xmlns:a16="http://schemas.microsoft.com/office/drawing/2014/main" id="{DDED5AB3-7D83-0FF0-6731-FB2DEBAFAB8D}"/>
              </a:ext>
            </a:extLst>
          </p:cNvPr>
          <p:cNvSpPr/>
          <p:nvPr/>
        </p:nvSpPr>
        <p:spPr>
          <a:xfrm>
            <a:off x="118857" y="2504398"/>
            <a:ext cx="11954284" cy="2725220"/>
          </a:xfrm>
          <a:prstGeom prst="roundRect">
            <a:avLst>
              <a:gd name="adj" fmla="val 6161"/>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85000"/>
                  <a:lumOff val="15000"/>
                </a:schemeClr>
              </a:solidFill>
            </a:endParaRPr>
          </a:p>
        </p:txBody>
      </p:sp>
      <p:sp>
        <p:nvSpPr>
          <p:cNvPr id="4097" name="Rectangle: Rounded Corners 4096">
            <a:extLst>
              <a:ext uri="{FF2B5EF4-FFF2-40B4-BE49-F238E27FC236}">
                <a16:creationId xmlns:a16="http://schemas.microsoft.com/office/drawing/2014/main" id="{9B21ECA6-89E1-69A0-0E8D-DDF6B5737CC8}"/>
              </a:ext>
            </a:extLst>
          </p:cNvPr>
          <p:cNvSpPr/>
          <p:nvPr/>
        </p:nvSpPr>
        <p:spPr>
          <a:xfrm>
            <a:off x="4599487" y="5743153"/>
            <a:ext cx="2828304" cy="584775"/>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85000"/>
                  <a:lumOff val="15000"/>
                </a:schemeClr>
              </a:solidFill>
            </a:endParaRPr>
          </a:p>
        </p:txBody>
      </p:sp>
      <p:sp>
        <p:nvSpPr>
          <p:cNvPr id="4" name="Rectangle: Rounded Corners 3">
            <a:extLst>
              <a:ext uri="{FF2B5EF4-FFF2-40B4-BE49-F238E27FC236}">
                <a16:creationId xmlns:a16="http://schemas.microsoft.com/office/drawing/2014/main" id="{30DF1DB6-4973-0238-822A-98BDDB2B3060}"/>
              </a:ext>
            </a:extLst>
          </p:cNvPr>
          <p:cNvSpPr/>
          <p:nvPr/>
        </p:nvSpPr>
        <p:spPr>
          <a:xfrm>
            <a:off x="3328750" y="1283064"/>
            <a:ext cx="8677862" cy="526253"/>
          </a:xfrm>
          <a:prstGeom prst="roundRect">
            <a:avLst>
              <a:gd name="adj" fmla="val 18975"/>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119745-7A35-139B-F92C-69303B66E133}"/>
              </a:ext>
            </a:extLst>
          </p:cNvPr>
          <p:cNvSpPr txBox="1"/>
          <p:nvPr/>
        </p:nvSpPr>
        <p:spPr>
          <a:xfrm>
            <a:off x="3348977" y="1163628"/>
            <a:ext cx="4834736" cy="560410"/>
          </a:xfrm>
          <a:prstGeom prst="rect">
            <a:avLst/>
          </a:prstGeom>
          <a:noFill/>
        </p:spPr>
        <p:txBody>
          <a:bodyPr wrap="square">
            <a:spAutoFit/>
          </a:bodyPr>
          <a:lstStyle/>
          <a:p>
            <a:pPr>
              <a:lnSpc>
                <a:spcPct val="200000"/>
              </a:lnSpc>
            </a:pPr>
            <a:r>
              <a:rPr lang="en-US" dirty="0" err="1">
                <a:solidFill>
                  <a:schemeClr val="bg2">
                    <a:lumMod val="25000"/>
                  </a:schemeClr>
                </a:solidFill>
                <a:latin typeface="Arial" panose="020B0604020202020204" pitchFamily="34" charset="0"/>
                <a:cs typeface="Arial" panose="020B0604020202020204" pitchFamily="34" charset="0"/>
              </a:rPr>
              <a:t>NeuralForecast.fit</a:t>
            </a:r>
            <a:r>
              <a:rPr lang="vi-VN" dirty="0">
                <a:solidFill>
                  <a:schemeClr val="bg2">
                    <a:lumMod val="25000"/>
                  </a:schemeClr>
                </a:solidFill>
                <a:cs typeface="Arial" panose="020B0604020202020204" pitchFamily="34" charset="0"/>
              </a:rPr>
              <a:t>        </a:t>
            </a:r>
            <a:r>
              <a:rPr lang="en-US" dirty="0" err="1">
                <a:solidFill>
                  <a:schemeClr val="bg2">
                    <a:lumMod val="25000"/>
                  </a:schemeClr>
                </a:solidFill>
                <a:latin typeface="Arial" panose="020B0604020202020204" pitchFamily="34" charset="0"/>
                <a:cs typeface="Arial" panose="020B0604020202020204" pitchFamily="34" charset="0"/>
              </a:rPr>
              <a:t>NeuralForecast</a:t>
            </a:r>
            <a:r>
              <a:rPr lang="en-US" dirty="0">
                <a:solidFill>
                  <a:schemeClr val="bg2">
                    <a:lumMod val="25000"/>
                  </a:schemeClr>
                </a:solidFill>
                <a:latin typeface="Arial" panose="020B0604020202020204" pitchFamily="34" charset="0"/>
                <a:cs typeface="Arial" panose="020B0604020202020204" pitchFamily="34" charset="0"/>
              </a:rPr>
              <a:t>.</a:t>
            </a:r>
            <a:r>
              <a:rPr lang="vi-VN" dirty="0">
                <a:solidFill>
                  <a:schemeClr val="bg2">
                    <a:lumMod val="25000"/>
                  </a:schemeClr>
                </a:solidFill>
                <a:cs typeface="Arial" panose="020B0604020202020204" pitchFamily="34" charset="0"/>
              </a:rPr>
              <a:t>predict</a:t>
            </a:r>
            <a:endParaRPr lang="en-US" dirty="0">
              <a:solidFill>
                <a:schemeClr val="bg2">
                  <a:lumMod val="25000"/>
                </a:schemeClr>
              </a:solidFill>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18</a:t>
            </a:fld>
            <a:endParaRPr lang="en-US"/>
          </a:p>
        </p:txBody>
      </p:sp>
      <p:sp>
        <p:nvSpPr>
          <p:cNvPr id="10" name="Title 1">
            <a:extLst>
              <a:ext uri="{FF2B5EF4-FFF2-40B4-BE49-F238E27FC236}">
                <a16:creationId xmlns:a16="http://schemas.microsoft.com/office/drawing/2014/main" id="{2A1C36A9-C151-BC4B-FF62-5B4C8B303EE4}"/>
              </a:ext>
            </a:extLst>
          </p:cNvPr>
          <p:cNvSpPr>
            <a:spLocks noGrp="1"/>
          </p:cNvSpPr>
          <p:nvPr>
            <p:ph type="title"/>
          </p:nvPr>
        </p:nvSpPr>
        <p:spPr>
          <a:xfrm>
            <a:off x="338736" y="112543"/>
            <a:ext cx="11514528" cy="436098"/>
          </a:xfrm>
        </p:spPr>
        <p:txBody>
          <a:bodyPr lIns="91440" tIns="45720" rIns="91440" bIns="45720" anchor="t">
            <a:normAutofit fontScale="90000"/>
          </a:bodyPr>
          <a:lstStyle/>
          <a:p>
            <a:r>
              <a:rPr lang="vi-VN" sz="3050" dirty="0">
                <a:latin typeface="Arial"/>
                <a:ea typeface="Lato"/>
                <a:cs typeface="Lato"/>
              </a:rPr>
              <a:t>4</a:t>
            </a:r>
            <a:r>
              <a:rPr lang="en-US" sz="3050" dirty="0">
                <a:latin typeface="Arial"/>
                <a:ea typeface="Lato"/>
                <a:cs typeface="Lato"/>
              </a:rPr>
              <a:t>.</a:t>
            </a:r>
            <a:r>
              <a:rPr lang="vi-VN" sz="3050" dirty="0">
                <a:latin typeface="Arial"/>
                <a:ea typeface="Lato"/>
                <a:cs typeface="Lato"/>
              </a:rPr>
              <a:t>2</a:t>
            </a:r>
            <a:r>
              <a:rPr lang="en-US" sz="3050" dirty="0">
                <a:latin typeface="Arial"/>
                <a:ea typeface="Lato"/>
                <a:cs typeface="Lato"/>
              </a:rPr>
              <a:t>: </a:t>
            </a:r>
            <a:r>
              <a:rPr lang="vi-VN" sz="3050" dirty="0">
                <a:latin typeface="Arial"/>
                <a:ea typeface="Lato"/>
                <a:cs typeface="Lato"/>
              </a:rPr>
              <a:t>Xây dựng mô hình</a:t>
            </a:r>
            <a:endParaRPr lang="en-US" sz="3050" dirty="0">
              <a:latin typeface="Arial"/>
              <a:ea typeface="Lato"/>
              <a:cs typeface="Lato"/>
            </a:endParaRPr>
          </a:p>
        </p:txBody>
      </p:sp>
      <p:sp>
        <p:nvSpPr>
          <p:cNvPr id="2" name="TextBox 1">
            <a:extLst>
              <a:ext uri="{FF2B5EF4-FFF2-40B4-BE49-F238E27FC236}">
                <a16:creationId xmlns:a16="http://schemas.microsoft.com/office/drawing/2014/main" id="{3073467F-0C8F-6052-DF4A-8AA604CA247D}"/>
              </a:ext>
            </a:extLst>
          </p:cNvPr>
          <p:cNvSpPr txBox="1"/>
          <p:nvPr/>
        </p:nvSpPr>
        <p:spPr>
          <a:xfrm>
            <a:off x="193965" y="1153941"/>
            <a:ext cx="2817092" cy="369332"/>
          </a:xfrm>
          <a:prstGeom prst="rect">
            <a:avLst/>
          </a:prstGeom>
          <a:noFill/>
        </p:spPr>
        <p:txBody>
          <a:bodyPr wrap="square" rtlCol="0">
            <a:spAutoFit/>
          </a:bodyPr>
          <a:lstStyle/>
          <a:p>
            <a:pPr algn="ctr"/>
            <a:r>
              <a:rPr lang="vi-VN" dirty="0"/>
              <a:t>Thư viện </a:t>
            </a:r>
            <a:r>
              <a:rPr lang="vi-VN" b="1" dirty="0"/>
              <a:t>NeuralForecast</a:t>
            </a:r>
            <a:endParaRPr lang="en-US" b="1" dirty="0"/>
          </a:p>
        </p:txBody>
      </p:sp>
      <p:sp>
        <p:nvSpPr>
          <p:cNvPr id="21" name="TextBox 20">
            <a:extLst>
              <a:ext uri="{FF2B5EF4-FFF2-40B4-BE49-F238E27FC236}">
                <a16:creationId xmlns:a16="http://schemas.microsoft.com/office/drawing/2014/main" id="{8F2A2E17-36F0-E494-66E6-C523986CBF5F}"/>
              </a:ext>
            </a:extLst>
          </p:cNvPr>
          <p:cNvSpPr txBox="1"/>
          <p:nvPr/>
        </p:nvSpPr>
        <p:spPr>
          <a:xfrm>
            <a:off x="4855109" y="5743153"/>
            <a:ext cx="2481779" cy="584775"/>
          </a:xfrm>
          <a:prstGeom prst="rect">
            <a:avLst/>
          </a:prstGeom>
          <a:noFill/>
        </p:spPr>
        <p:txBody>
          <a:bodyPr wrap="square" rtlCol="0">
            <a:spAutoFit/>
          </a:bodyPr>
          <a:lstStyle/>
          <a:p>
            <a:pPr algn="ctr"/>
            <a:r>
              <a:rPr lang="vi-VN" sz="1600" b="1" dirty="0"/>
              <a:t>Huấn luyện mô hình với siêu tham số tối ưu</a:t>
            </a:r>
            <a:endParaRPr lang="en-US" sz="1600" b="1" dirty="0"/>
          </a:p>
        </p:txBody>
      </p:sp>
      <p:cxnSp>
        <p:nvCxnSpPr>
          <p:cNvPr id="23" name="Straight Arrow Connector 22">
            <a:extLst>
              <a:ext uri="{FF2B5EF4-FFF2-40B4-BE49-F238E27FC236}">
                <a16:creationId xmlns:a16="http://schemas.microsoft.com/office/drawing/2014/main" id="{9C3FBD2D-C461-4295-DE2E-E54BE4B3CECE}"/>
              </a:ext>
            </a:extLst>
          </p:cNvPr>
          <p:cNvCxnSpPr>
            <a:cxnSpLocks/>
          </p:cNvCxnSpPr>
          <p:nvPr/>
        </p:nvCxnSpPr>
        <p:spPr>
          <a:xfrm>
            <a:off x="6096000" y="1985818"/>
            <a:ext cx="0" cy="452582"/>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E46DA49-37BE-49E3-3A5A-FBCBA89EA68D}"/>
              </a:ext>
            </a:extLst>
          </p:cNvPr>
          <p:cNvSpPr txBox="1"/>
          <p:nvPr/>
        </p:nvSpPr>
        <p:spPr>
          <a:xfrm>
            <a:off x="8336028" y="1361524"/>
            <a:ext cx="3737113" cy="369332"/>
          </a:xfrm>
          <a:prstGeom prst="rect">
            <a:avLst/>
          </a:prstGeom>
          <a:noFill/>
        </p:spPr>
        <p:txBody>
          <a:bodyPr wrap="square">
            <a:spAutoFit/>
          </a:bodyPr>
          <a:lstStyle/>
          <a:p>
            <a:r>
              <a:rPr lang="en-US" dirty="0" err="1">
                <a:solidFill>
                  <a:schemeClr val="bg2">
                    <a:lumMod val="25000"/>
                  </a:schemeClr>
                </a:solidFill>
                <a:latin typeface="Arial" panose="020B0604020202020204" pitchFamily="34" charset="0"/>
                <a:cs typeface="Arial" panose="020B0604020202020204" pitchFamily="34" charset="0"/>
              </a:rPr>
              <a:t>NeuralForecast</a:t>
            </a:r>
            <a:r>
              <a:rPr lang="en-US" dirty="0">
                <a:solidFill>
                  <a:schemeClr val="bg2">
                    <a:lumMod val="25000"/>
                  </a:schemeClr>
                </a:solidFill>
                <a:latin typeface="Arial" panose="020B0604020202020204" pitchFamily="34" charset="0"/>
                <a:cs typeface="Arial" panose="020B0604020202020204" pitchFamily="34" charset="0"/>
              </a:rPr>
              <a:t>.</a:t>
            </a:r>
            <a:r>
              <a:rPr lang="vi-VN" dirty="0">
                <a:solidFill>
                  <a:schemeClr val="bg2">
                    <a:lumMod val="25000"/>
                  </a:schemeClr>
                </a:solidFill>
                <a:cs typeface="Arial" panose="020B0604020202020204" pitchFamily="34" charset="0"/>
              </a:rPr>
              <a:t>cross_validation</a:t>
            </a:r>
            <a:endParaRPr lang="en-US" dirty="0"/>
          </a:p>
        </p:txBody>
      </p:sp>
      <p:sp>
        <p:nvSpPr>
          <p:cNvPr id="32" name="TextBox 31">
            <a:extLst>
              <a:ext uri="{FF2B5EF4-FFF2-40B4-BE49-F238E27FC236}">
                <a16:creationId xmlns:a16="http://schemas.microsoft.com/office/drawing/2014/main" id="{3F9D3F95-98C8-2224-7F13-F029039C0F64}"/>
              </a:ext>
            </a:extLst>
          </p:cNvPr>
          <p:cNvSpPr txBox="1"/>
          <p:nvPr/>
        </p:nvSpPr>
        <p:spPr>
          <a:xfrm>
            <a:off x="118856" y="3353130"/>
            <a:ext cx="1302327" cy="830997"/>
          </a:xfrm>
          <a:prstGeom prst="rect">
            <a:avLst/>
          </a:prstGeom>
          <a:noFill/>
        </p:spPr>
        <p:txBody>
          <a:bodyPr wrap="square" rtlCol="0">
            <a:spAutoFit/>
          </a:bodyPr>
          <a:lstStyle/>
          <a:p>
            <a:pPr algn="ctr"/>
            <a:r>
              <a:rPr lang="vi-VN" sz="1600" b="1" dirty="0">
                <a:solidFill>
                  <a:schemeClr val="bg2">
                    <a:lumMod val="25000"/>
                  </a:schemeClr>
                </a:solidFill>
              </a:rPr>
              <a:t>Tối ưu hóa siêu tham số</a:t>
            </a:r>
            <a:endParaRPr lang="en-US" sz="1600" b="1" dirty="0">
              <a:solidFill>
                <a:schemeClr val="bg2">
                  <a:lumMod val="25000"/>
                </a:schemeClr>
              </a:solidFill>
            </a:endParaRPr>
          </a:p>
        </p:txBody>
      </p:sp>
      <p:cxnSp>
        <p:nvCxnSpPr>
          <p:cNvPr id="34" name="Straight Connector 33">
            <a:extLst>
              <a:ext uri="{FF2B5EF4-FFF2-40B4-BE49-F238E27FC236}">
                <a16:creationId xmlns:a16="http://schemas.microsoft.com/office/drawing/2014/main" id="{9C6A5C72-0D6E-6614-AFC7-DDB4D3D49B11}"/>
              </a:ext>
            </a:extLst>
          </p:cNvPr>
          <p:cNvCxnSpPr>
            <a:cxnSpLocks/>
            <a:endCxn id="40" idx="1"/>
          </p:cNvCxnSpPr>
          <p:nvPr/>
        </p:nvCxnSpPr>
        <p:spPr>
          <a:xfrm flipV="1">
            <a:off x="1335609" y="3314868"/>
            <a:ext cx="535711" cy="350801"/>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147066-09D3-5B77-8439-BEC2F3E5EE83}"/>
              </a:ext>
            </a:extLst>
          </p:cNvPr>
          <p:cNvCxnSpPr>
            <a:cxnSpLocks/>
            <a:endCxn id="42" idx="1"/>
          </p:cNvCxnSpPr>
          <p:nvPr/>
        </p:nvCxnSpPr>
        <p:spPr>
          <a:xfrm>
            <a:off x="1335609" y="3665669"/>
            <a:ext cx="535711" cy="521279"/>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D1BEF60-0DF6-2467-A6A7-1D3C96B36DB0}"/>
              </a:ext>
            </a:extLst>
          </p:cNvPr>
          <p:cNvSpPr txBox="1"/>
          <p:nvPr/>
        </p:nvSpPr>
        <p:spPr>
          <a:xfrm>
            <a:off x="1871320" y="3022480"/>
            <a:ext cx="1302326"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Gaussian</a:t>
            </a:r>
            <a:r>
              <a:rPr lang="vi-V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Process</a:t>
            </a:r>
          </a:p>
        </p:txBody>
      </p:sp>
      <p:sp>
        <p:nvSpPr>
          <p:cNvPr id="42" name="TextBox 41">
            <a:extLst>
              <a:ext uri="{FF2B5EF4-FFF2-40B4-BE49-F238E27FC236}">
                <a16:creationId xmlns:a16="http://schemas.microsoft.com/office/drawing/2014/main" id="{8A120839-1E41-FDEE-928A-F2AF9A453D55}"/>
              </a:ext>
            </a:extLst>
          </p:cNvPr>
          <p:cNvSpPr txBox="1"/>
          <p:nvPr/>
        </p:nvSpPr>
        <p:spPr>
          <a:xfrm>
            <a:off x="1871320" y="3894560"/>
            <a:ext cx="1674781"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Gradient Boosted Tree</a:t>
            </a:r>
          </a:p>
        </p:txBody>
      </p:sp>
      <p:cxnSp>
        <p:nvCxnSpPr>
          <p:cNvPr id="48" name="Straight Arrow Connector 47">
            <a:extLst>
              <a:ext uri="{FF2B5EF4-FFF2-40B4-BE49-F238E27FC236}">
                <a16:creationId xmlns:a16="http://schemas.microsoft.com/office/drawing/2014/main" id="{6CD79754-3C9C-C8F8-98CE-0C6463B491C3}"/>
              </a:ext>
            </a:extLst>
          </p:cNvPr>
          <p:cNvCxnSpPr>
            <a:cxnSpLocks/>
          </p:cNvCxnSpPr>
          <p:nvPr/>
        </p:nvCxnSpPr>
        <p:spPr>
          <a:xfrm>
            <a:off x="6135112" y="5316535"/>
            <a:ext cx="0" cy="352727"/>
          </a:xfrm>
          <a:prstGeom prst="straightConnector1">
            <a:avLst/>
          </a:prstGeom>
          <a:ln w="57150">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0C443831-BB1A-B3DD-5127-A375AE1F01F0}"/>
              </a:ext>
            </a:extLst>
          </p:cNvPr>
          <p:cNvPicPr>
            <a:picLocks noChangeAspect="1"/>
          </p:cNvPicPr>
          <p:nvPr/>
        </p:nvPicPr>
        <p:blipFill>
          <a:blip r:embed="rId4"/>
          <a:srcRect l="2705" t="1730"/>
          <a:stretch>
            <a:fillRect/>
          </a:stretch>
        </p:blipFill>
        <p:spPr>
          <a:xfrm>
            <a:off x="3328750" y="3022480"/>
            <a:ext cx="1863452" cy="1739548"/>
          </a:xfrm>
          <a:prstGeom prst="rect">
            <a:avLst/>
          </a:prstGeom>
        </p:spPr>
      </p:pic>
      <p:pic>
        <p:nvPicPr>
          <p:cNvPr id="52" name="Picture 51">
            <a:extLst>
              <a:ext uri="{FF2B5EF4-FFF2-40B4-BE49-F238E27FC236}">
                <a16:creationId xmlns:a16="http://schemas.microsoft.com/office/drawing/2014/main" id="{DD8F4A38-386D-9297-0A50-22D96DBF779D}"/>
              </a:ext>
            </a:extLst>
          </p:cNvPr>
          <p:cNvPicPr>
            <a:picLocks noChangeAspect="1"/>
          </p:cNvPicPr>
          <p:nvPr/>
        </p:nvPicPr>
        <p:blipFill>
          <a:blip r:embed="rId5"/>
          <a:srcRect l="3221" t="2305" r="1925" b="1779"/>
          <a:stretch>
            <a:fillRect/>
          </a:stretch>
        </p:blipFill>
        <p:spPr>
          <a:xfrm>
            <a:off x="5369425" y="2805102"/>
            <a:ext cx="1623741" cy="1964730"/>
          </a:xfrm>
          <a:prstGeom prst="rect">
            <a:avLst/>
          </a:prstGeom>
        </p:spPr>
      </p:pic>
      <p:pic>
        <p:nvPicPr>
          <p:cNvPr id="54" name="Picture 53">
            <a:extLst>
              <a:ext uri="{FF2B5EF4-FFF2-40B4-BE49-F238E27FC236}">
                <a16:creationId xmlns:a16="http://schemas.microsoft.com/office/drawing/2014/main" id="{A235918F-0C47-1BD7-71DF-CA2057EAB886}"/>
              </a:ext>
            </a:extLst>
          </p:cNvPr>
          <p:cNvPicPr>
            <a:picLocks noChangeAspect="1"/>
          </p:cNvPicPr>
          <p:nvPr/>
        </p:nvPicPr>
        <p:blipFill>
          <a:blip r:embed="rId6"/>
          <a:srcRect l="4752" t="3959" r="-856" b="1666"/>
          <a:stretch>
            <a:fillRect/>
          </a:stretch>
        </p:blipFill>
        <p:spPr>
          <a:xfrm>
            <a:off x="7129235" y="3016048"/>
            <a:ext cx="1649169" cy="1745980"/>
          </a:xfrm>
          <a:prstGeom prst="rect">
            <a:avLst/>
          </a:prstGeom>
        </p:spPr>
      </p:pic>
      <p:pic>
        <p:nvPicPr>
          <p:cNvPr id="56" name="Picture 55">
            <a:extLst>
              <a:ext uri="{FF2B5EF4-FFF2-40B4-BE49-F238E27FC236}">
                <a16:creationId xmlns:a16="http://schemas.microsoft.com/office/drawing/2014/main" id="{89114892-333A-CE00-FFA7-BB2C46867E6F}"/>
              </a:ext>
            </a:extLst>
          </p:cNvPr>
          <p:cNvPicPr>
            <a:picLocks noChangeAspect="1"/>
          </p:cNvPicPr>
          <p:nvPr/>
        </p:nvPicPr>
        <p:blipFill>
          <a:blip r:embed="rId7"/>
          <a:srcRect l="1137" t="1427" r="-273" b="-1427"/>
          <a:stretch>
            <a:fillRect/>
          </a:stretch>
        </p:blipFill>
        <p:spPr>
          <a:xfrm>
            <a:off x="8895080" y="2752564"/>
            <a:ext cx="3105495" cy="2069806"/>
          </a:xfrm>
          <a:prstGeom prst="rect">
            <a:avLst/>
          </a:prstGeom>
        </p:spPr>
      </p:pic>
      <p:sp>
        <p:nvSpPr>
          <p:cNvPr id="60" name="TextBox 59">
            <a:extLst>
              <a:ext uri="{FF2B5EF4-FFF2-40B4-BE49-F238E27FC236}">
                <a16:creationId xmlns:a16="http://schemas.microsoft.com/office/drawing/2014/main" id="{E7C6D869-6CD1-ED4A-EDD5-2B74D4DE97D7}"/>
              </a:ext>
            </a:extLst>
          </p:cNvPr>
          <p:cNvSpPr txBox="1"/>
          <p:nvPr/>
        </p:nvSpPr>
        <p:spPr>
          <a:xfrm>
            <a:off x="3673460" y="4809136"/>
            <a:ext cx="1302326" cy="338554"/>
          </a:xfrm>
          <a:prstGeom prst="rect">
            <a:avLst/>
          </a:prstGeom>
          <a:noFill/>
        </p:spPr>
        <p:txBody>
          <a:bodyPr wrap="square" rtlCol="0">
            <a:spAutoFit/>
          </a:bodyPr>
          <a:lstStyle/>
          <a:p>
            <a:r>
              <a:rPr lang="vi-VN" sz="1600" b="1" dirty="0">
                <a:latin typeface="Arial" panose="020B0604020202020204" pitchFamily="34" charset="0"/>
                <a:cs typeface="Arial" panose="020B0604020202020204" pitchFamily="34" charset="0"/>
              </a:rPr>
              <a:t>LSTM</a:t>
            </a:r>
            <a:endParaRPr lang="en-US" sz="1600" b="1"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43B03A93-230F-3BE1-52D2-942A752C58EF}"/>
              </a:ext>
            </a:extLst>
          </p:cNvPr>
          <p:cNvSpPr txBox="1"/>
          <p:nvPr/>
        </p:nvSpPr>
        <p:spPr>
          <a:xfrm>
            <a:off x="5530133" y="4822370"/>
            <a:ext cx="1302326" cy="338554"/>
          </a:xfrm>
          <a:prstGeom prst="rect">
            <a:avLst/>
          </a:prstGeom>
          <a:noFill/>
        </p:spPr>
        <p:txBody>
          <a:bodyPr wrap="square" rtlCol="0">
            <a:spAutoFit/>
          </a:bodyPr>
          <a:lstStyle/>
          <a:p>
            <a:r>
              <a:rPr lang="vi-VN" sz="1600" b="1" dirty="0">
                <a:latin typeface="Arial" panose="020B0604020202020204" pitchFamily="34" charset="0"/>
                <a:cs typeface="Arial" panose="020B0604020202020204" pitchFamily="34" charset="0"/>
              </a:rPr>
              <a:t>TimeMixer</a:t>
            </a:r>
            <a:endParaRPr lang="en-US" sz="1600" b="1"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2F93D0B1-7BEC-5B77-28AF-70E9727C571F}"/>
              </a:ext>
            </a:extLst>
          </p:cNvPr>
          <p:cNvSpPr txBox="1"/>
          <p:nvPr/>
        </p:nvSpPr>
        <p:spPr>
          <a:xfrm>
            <a:off x="7254532" y="4822370"/>
            <a:ext cx="1302326" cy="338554"/>
          </a:xfrm>
          <a:prstGeom prst="rect">
            <a:avLst/>
          </a:prstGeom>
          <a:noFill/>
        </p:spPr>
        <p:txBody>
          <a:bodyPr wrap="square" rtlCol="0">
            <a:spAutoFit/>
          </a:bodyPr>
          <a:lstStyle/>
          <a:p>
            <a:pPr algn="ctr"/>
            <a:r>
              <a:rPr lang="vi-VN" sz="1600" b="1" dirty="0">
                <a:latin typeface="Arial" panose="020B0604020202020204" pitchFamily="34" charset="0"/>
                <a:cs typeface="Arial" panose="020B0604020202020204" pitchFamily="34" charset="0"/>
              </a:rPr>
              <a:t>TSMixer</a:t>
            </a:r>
            <a:endParaRPr lang="en-US" sz="1600" b="1"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BEB33387-DA85-897F-7311-A216B3BDE62E}"/>
              </a:ext>
            </a:extLst>
          </p:cNvPr>
          <p:cNvSpPr txBox="1"/>
          <p:nvPr/>
        </p:nvSpPr>
        <p:spPr>
          <a:xfrm>
            <a:off x="9672280" y="4822370"/>
            <a:ext cx="1302326" cy="338554"/>
          </a:xfrm>
          <a:prstGeom prst="rect">
            <a:avLst/>
          </a:prstGeom>
          <a:noFill/>
        </p:spPr>
        <p:txBody>
          <a:bodyPr wrap="square" rtlCol="0">
            <a:spAutoFit/>
          </a:bodyPr>
          <a:lstStyle/>
          <a:p>
            <a:pPr algn="ctr"/>
            <a:r>
              <a:rPr lang="vi-VN" sz="1600" b="1" dirty="0">
                <a:solidFill>
                  <a:schemeClr val="accent5"/>
                </a:solidFill>
                <a:latin typeface="Arial" panose="020B0604020202020204" pitchFamily="34" charset="0"/>
                <a:cs typeface="Arial" panose="020B0604020202020204" pitchFamily="34" charset="0"/>
              </a:rPr>
              <a:t>TimeXer</a:t>
            </a:r>
            <a:endParaRPr lang="en-US" sz="1600" b="1" dirty="0">
              <a:solidFill>
                <a:schemeClr val="accent5"/>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7575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wipe(down)">
                                      <p:cBhvr>
                                        <p:cTn id="10" dur="500"/>
                                        <p:tgtEl>
                                          <p:spTgt spid="40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iterate type="lt">
                                    <p:tmPct val="0"/>
                                  </p:iterate>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grpId="1" nodeType="clickEffect">
                                  <p:stCondLst>
                                    <p:cond delay="0"/>
                                  </p:stCondLst>
                                  <p:childTnLst>
                                    <p:animClr clrSpc="rgb" dir="cw">
                                      <p:cBhvr override="childStyle">
                                        <p:cTn id="25" dur="500" fill="hold"/>
                                        <p:tgtEl>
                                          <p:spTgt spid="7"/>
                                        </p:tgtEl>
                                        <p:attrNameLst>
                                          <p:attrName>style.color</p:attrName>
                                        </p:attrNameLst>
                                      </p:cBhvr>
                                      <p:to>
                                        <a:srgbClr val="E7E6E6"/>
                                      </p:to>
                                    </p:animClr>
                                  </p:childTnLst>
                                </p:cTn>
                              </p:par>
                              <p:par>
                                <p:cTn id="26" presetID="15" presetClass="emph" presetSubtype="0" grpId="1" nodeType="withEffect">
                                  <p:stCondLst>
                                    <p:cond delay="0"/>
                                  </p:stCondLst>
                                  <p:iterate type="lt">
                                    <p:tmAbs val="25"/>
                                  </p:iterate>
                                  <p:childTnLst>
                                    <p:set>
                                      <p:cBhvr override="childStyle">
                                        <p:cTn id="27" dur="indefinite"/>
                                        <p:tgtEl>
                                          <p:spTgt spid="28"/>
                                        </p:tgtEl>
                                        <p:attrNameLst>
                                          <p:attrName>style.fontWeight</p:attrName>
                                        </p:attrNameLst>
                                      </p:cBhvr>
                                      <p:to>
                                        <p:strVal val="bold"/>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up)">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106"/>
                                        </p:tgtEl>
                                        <p:attrNameLst>
                                          <p:attrName>style.visibility</p:attrName>
                                        </p:attrNameLst>
                                      </p:cBhvr>
                                      <p:to>
                                        <p:strVal val="visible"/>
                                      </p:to>
                                    </p:set>
                                    <p:animEffect transition="in" filter="fade">
                                      <p:cBhvr>
                                        <p:cTn id="40" dur="500"/>
                                        <p:tgtEl>
                                          <p:spTgt spid="410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500"/>
                                        <p:tgtEl>
                                          <p:spTgt spid="35"/>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nodeType="with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fade">
                                      <p:cBhvr>
                                        <p:cTn id="75" dur="500"/>
                                        <p:tgtEl>
                                          <p:spTgt spid="62"/>
                                        </p:tgtEl>
                                      </p:cBhvr>
                                    </p:animEffect>
                                  </p:childTnLst>
                                </p:cTn>
                              </p:par>
                              <p:par>
                                <p:cTn id="76" presetID="10" presetClass="entr" presetSubtype="0" fill="hold" nodeType="withEffect">
                                  <p:stCondLst>
                                    <p:cond delay="0"/>
                                  </p:stCondLst>
                                  <p:childTnLst>
                                    <p:set>
                                      <p:cBhvr>
                                        <p:cTn id="77" dur="1" fill="hold">
                                          <p:stCondLst>
                                            <p:cond delay="0"/>
                                          </p:stCondLst>
                                        </p:cTn>
                                        <p:tgtEl>
                                          <p:spTgt spid="54"/>
                                        </p:tgtEl>
                                        <p:attrNameLst>
                                          <p:attrName>style.visibility</p:attrName>
                                        </p:attrNameLst>
                                      </p:cBhvr>
                                      <p:to>
                                        <p:strVal val="visible"/>
                                      </p:to>
                                    </p:set>
                                    <p:animEffect transition="in" filter="fade">
                                      <p:cBhvr>
                                        <p:cTn id="78" dur="500"/>
                                        <p:tgtEl>
                                          <p:spTgt spid="5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500"/>
                                        <p:tgtEl>
                                          <p:spTgt spid="63"/>
                                        </p:tgtEl>
                                      </p:cBhvr>
                                    </p:animEffect>
                                  </p:childTnLst>
                                </p:cTn>
                              </p:par>
                              <p:par>
                                <p:cTn id="84" presetID="10" presetClass="entr" presetSubtype="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up)">
                                      <p:cBhvr>
                                        <p:cTn id="91" dur="500"/>
                                        <p:tgtEl>
                                          <p:spTgt spid="48"/>
                                        </p:tgtEl>
                                      </p:cBhvr>
                                    </p:animEffect>
                                  </p:childTnLst>
                                </p:cTn>
                              </p:par>
                              <p:par>
                                <p:cTn id="92" presetID="22" presetClass="entr" presetSubtype="4" fill="hold" grpId="0" nodeType="withEffect">
                                  <p:stCondLst>
                                    <p:cond delay="250"/>
                                  </p:stCondLst>
                                  <p:childTnLst>
                                    <p:set>
                                      <p:cBhvr>
                                        <p:cTn id="93" dur="1" fill="hold">
                                          <p:stCondLst>
                                            <p:cond delay="0"/>
                                          </p:stCondLst>
                                        </p:cTn>
                                        <p:tgtEl>
                                          <p:spTgt spid="21"/>
                                        </p:tgtEl>
                                        <p:attrNameLst>
                                          <p:attrName>style.visibility</p:attrName>
                                        </p:attrNameLst>
                                      </p:cBhvr>
                                      <p:to>
                                        <p:strVal val="visible"/>
                                      </p:to>
                                    </p:set>
                                    <p:animEffect transition="in" filter="wipe(down)">
                                      <p:cBhvr>
                                        <p:cTn id="94" dur="500"/>
                                        <p:tgtEl>
                                          <p:spTgt spid="21"/>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4097"/>
                                        </p:tgtEl>
                                        <p:attrNameLst>
                                          <p:attrName>style.visibility</p:attrName>
                                        </p:attrNameLst>
                                      </p:cBhvr>
                                      <p:to>
                                        <p:strVal val="visible"/>
                                      </p:to>
                                    </p:set>
                                    <p:animEffect transition="in" filter="fade">
                                      <p:cBhvr>
                                        <p:cTn id="97"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 grpId="0" animBg="1"/>
      <p:bldP spid="4097" grpId="0" animBg="1"/>
      <p:bldP spid="4" grpId="0" animBg="1"/>
      <p:bldP spid="7" grpId="0"/>
      <p:bldP spid="7" grpId="1"/>
      <p:bldP spid="2" grpId="0"/>
      <p:bldP spid="21" grpId="0"/>
      <p:bldP spid="28" grpId="0"/>
      <p:bldP spid="28" grpId="1"/>
      <p:bldP spid="32" grpId="0"/>
      <p:bldP spid="40" grpId="0"/>
      <p:bldP spid="42" grpId="0"/>
      <p:bldP spid="60" grpId="0"/>
      <p:bldP spid="61" grpId="0"/>
      <p:bldP spid="62" grpId="0"/>
      <p:bldP spid="6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p:nvPr/>
        </p:nvSpPr>
        <p:spPr>
          <a:xfrm>
            <a:off x="4595733" y="2797171"/>
            <a:ext cx="7187193" cy="1650000"/>
          </a:xfrm>
          <a:prstGeom prst="rect">
            <a:avLst/>
          </a:prstGeom>
          <a:noFill/>
          <a:ln>
            <a:noFill/>
          </a:ln>
        </p:spPr>
        <p:txBody>
          <a:bodyPr spcFirstLastPara="1" wrap="square" lIns="91433" tIns="45700" rIns="91433" bIns="45700" anchor="t" anchorCtr="0">
            <a:noAutofit/>
          </a:bodyPr>
          <a:lstStyle>
            <a:defPPr>
              <a:defRPr lang="en-V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rtl="0">
              <a:lnSpc>
                <a:spcPct val="90000"/>
              </a:lnSpc>
              <a:spcBef>
                <a:spcPts val="0"/>
              </a:spcBef>
              <a:spcAft>
                <a:spcPts val="0"/>
              </a:spcAft>
              <a:buClr>
                <a:srgbClr val="C00000"/>
              </a:buClr>
              <a:buSzPts val="4500"/>
              <a:buFont typeface="Lato"/>
              <a:buNone/>
            </a:pPr>
            <a:r>
              <a:rPr lang="vi-VN" sz="5400" b="1" dirty="0">
                <a:solidFill>
                  <a:srgbClr val="C00000"/>
                </a:solidFill>
                <a:latin typeface="Arial" panose="020B0604020202020204" pitchFamily="34" charset="0"/>
                <a:cs typeface="Arial" panose="020B0604020202020204" pitchFamily="34" charset="0"/>
              </a:rPr>
              <a:t>5</a:t>
            </a:r>
            <a:r>
              <a:rPr lang="en"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Phân</a:t>
            </a:r>
            <a:r>
              <a:rPr lang="en-US"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tích</a:t>
            </a:r>
            <a:r>
              <a:rPr lang="en-US"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và</a:t>
            </a:r>
            <a:r>
              <a:rPr lang="en-US" sz="5400" b="1" dirty="0">
                <a:solidFill>
                  <a:srgbClr val="C00000"/>
                </a:solidFill>
                <a:latin typeface="Arial" panose="020B0604020202020204" pitchFamily="34" charset="0"/>
                <a:cs typeface="Arial" panose="020B0604020202020204" pitchFamily="34" charset="0"/>
              </a:rPr>
              <a:t> </a:t>
            </a:r>
            <a:endParaRPr lang="vi-VN" sz="5400" b="1" dirty="0">
              <a:solidFill>
                <a:srgbClr val="C00000"/>
              </a:solidFill>
              <a:latin typeface="Arial" panose="020B0604020202020204" pitchFamily="34" charset="0"/>
              <a:cs typeface="Arial" panose="020B0604020202020204" pitchFamily="34" charset="0"/>
            </a:endParaRPr>
          </a:p>
          <a:p>
            <a:pPr marL="0" marR="0" lvl="0" indent="0" algn="ctr" rtl="0">
              <a:lnSpc>
                <a:spcPct val="90000"/>
              </a:lnSpc>
              <a:spcBef>
                <a:spcPts val="0"/>
              </a:spcBef>
              <a:spcAft>
                <a:spcPts val="0"/>
              </a:spcAft>
              <a:buClr>
                <a:srgbClr val="C00000"/>
              </a:buClr>
              <a:buSzPts val="4500"/>
              <a:buFont typeface="Lato"/>
              <a:buNone/>
            </a:pPr>
            <a:r>
              <a:rPr lang="en-US" sz="5400" b="1" dirty="0" err="1">
                <a:solidFill>
                  <a:srgbClr val="C00000"/>
                </a:solidFill>
                <a:latin typeface="Arial" panose="020B0604020202020204" pitchFamily="34" charset="0"/>
                <a:cs typeface="Arial" panose="020B0604020202020204" pitchFamily="34" charset="0"/>
              </a:rPr>
              <a:t>đánh</a:t>
            </a:r>
            <a:r>
              <a:rPr lang="en-US"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giá</a:t>
            </a:r>
            <a:r>
              <a:rPr lang="en-US"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kết</a:t>
            </a:r>
            <a:r>
              <a:rPr lang="en-US"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quả</a:t>
            </a:r>
            <a:r>
              <a:rPr lang="en-US" sz="5400" b="1" dirty="0">
                <a:solidFill>
                  <a:srgbClr val="C00000"/>
                </a:solidFill>
                <a:latin typeface="Arial" panose="020B0604020202020204" pitchFamily="34" charset="0"/>
                <a:cs typeface="Arial" panose="020B0604020202020204" pitchFamily="34" charset="0"/>
              </a:rPr>
              <a:t> </a:t>
            </a:r>
            <a:endParaRPr lang="vi-VN" sz="5400" b="1" dirty="0">
              <a:solidFill>
                <a:srgbClr val="C00000"/>
              </a:solidFill>
              <a:latin typeface="Arial" panose="020B0604020202020204" pitchFamily="34" charset="0"/>
              <a:cs typeface="Arial" panose="020B0604020202020204" pitchFamily="34" charset="0"/>
            </a:endParaRPr>
          </a:p>
          <a:p>
            <a:pPr marL="0" marR="0" lvl="0" indent="0" algn="ctr" rtl="0">
              <a:lnSpc>
                <a:spcPct val="90000"/>
              </a:lnSpc>
              <a:spcBef>
                <a:spcPts val="0"/>
              </a:spcBef>
              <a:spcAft>
                <a:spcPts val="0"/>
              </a:spcAft>
              <a:buClr>
                <a:srgbClr val="C00000"/>
              </a:buClr>
              <a:buSzPts val="4500"/>
              <a:buFont typeface="Lato"/>
              <a:buNone/>
            </a:pPr>
            <a:r>
              <a:rPr lang="en-US" sz="5400" b="1" dirty="0" err="1">
                <a:solidFill>
                  <a:srgbClr val="C00000"/>
                </a:solidFill>
                <a:latin typeface="Arial" panose="020B0604020202020204" pitchFamily="34" charset="0"/>
                <a:cs typeface="Arial" panose="020B0604020202020204" pitchFamily="34" charset="0"/>
              </a:rPr>
              <a:t>thực</a:t>
            </a:r>
            <a:r>
              <a:rPr lang="vi-VN" sz="5400" b="1" dirty="0">
                <a:solidFill>
                  <a:srgbClr val="C00000"/>
                </a:solidFill>
                <a:latin typeface="Arial" panose="020B0604020202020204" pitchFamily="34" charset="0"/>
                <a:cs typeface="Arial" panose="020B0604020202020204" pitchFamily="34" charset="0"/>
              </a:rPr>
              <a:t> </a:t>
            </a:r>
            <a:r>
              <a:rPr lang="en-US" sz="5400" b="1" dirty="0" err="1">
                <a:solidFill>
                  <a:srgbClr val="C00000"/>
                </a:solidFill>
                <a:latin typeface="Arial" panose="020B0604020202020204" pitchFamily="34" charset="0"/>
                <a:cs typeface="Arial" panose="020B0604020202020204" pitchFamily="34" charset="0"/>
              </a:rPr>
              <a:t>nghiệm</a:t>
            </a:r>
            <a:endParaRPr sz="5400" b="1" i="0" u="none" strike="noStrike" cap="none" dirty="0">
              <a:solidFill>
                <a:srgbClr val="C00000"/>
              </a:solidFill>
              <a:latin typeface="Arial" panose="020B0604020202020204" pitchFamily="34" charset="0"/>
              <a:ea typeface="Arial"/>
              <a:cs typeface="Arial" panose="020B0604020202020204" pitchFamily="34" charset="0"/>
              <a:sym typeface="Arial"/>
            </a:endParaRPr>
          </a:p>
        </p:txBody>
      </p:sp>
    </p:spTree>
    <p:extLst>
      <p:ext uri="{BB962C8B-B14F-4D97-AF65-F5344CB8AC3E}">
        <p14:creationId xmlns:p14="http://schemas.microsoft.com/office/powerpoint/2010/main" val="71472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dirty="0" smtClean="0"/>
              <a:pPr/>
              <a:t>2</a:t>
            </a:fld>
            <a:endParaRPr lang="en-US"/>
          </a:p>
        </p:txBody>
      </p:sp>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lIns="91440" tIns="45720" rIns="91440" bIns="45720" anchor="t">
            <a:normAutofit fontScale="90000"/>
          </a:bodyPr>
          <a:lstStyle/>
          <a:p>
            <a:r>
              <a:rPr lang="vi-VN" sz="2700" dirty="0">
                <a:latin typeface="Arial"/>
                <a:ea typeface="Lato"/>
                <a:cs typeface="Lato"/>
              </a:rPr>
              <a:t>Nội dung</a:t>
            </a:r>
            <a:endParaRPr lang="en-US" sz="2700" dirty="0">
              <a:latin typeface="Arial"/>
              <a:ea typeface="Lato"/>
              <a:cs typeface="Lato"/>
            </a:endParaRPr>
          </a:p>
        </p:txBody>
      </p:sp>
      <p:sp>
        <p:nvSpPr>
          <p:cNvPr id="12" name="TextBox 11">
            <a:extLst>
              <a:ext uri="{FF2B5EF4-FFF2-40B4-BE49-F238E27FC236}">
                <a16:creationId xmlns:a16="http://schemas.microsoft.com/office/drawing/2014/main" id="{42C68934-9404-820B-05A9-B2887A07F40E}"/>
              </a:ext>
            </a:extLst>
          </p:cNvPr>
          <p:cNvSpPr txBox="1"/>
          <p:nvPr/>
        </p:nvSpPr>
        <p:spPr>
          <a:xfrm>
            <a:off x="338736" y="999764"/>
            <a:ext cx="10353327" cy="4418517"/>
          </a:xfrm>
          <a:prstGeom prst="rect">
            <a:avLst/>
          </a:prstGeom>
          <a:noFill/>
        </p:spPr>
        <p:txBody>
          <a:bodyPr wrap="square">
            <a:spAutoFit/>
          </a:bodyPr>
          <a:lstStyle/>
          <a:p>
            <a:pPr>
              <a:lnSpc>
                <a:spcPct val="200000"/>
              </a:lnSpc>
            </a:pPr>
            <a:r>
              <a:rPr lang="vi-VN" sz="2400" b="1" dirty="0">
                <a:solidFill>
                  <a:srgbClr val="C00000"/>
                </a:solidFill>
              </a:rPr>
              <a:t>1. Giới thiệu đề tài</a:t>
            </a:r>
          </a:p>
          <a:p>
            <a:pPr>
              <a:lnSpc>
                <a:spcPct val="200000"/>
              </a:lnSpc>
            </a:pPr>
            <a:r>
              <a:rPr lang="vi-VN" sz="2400" b="1" dirty="0">
                <a:solidFill>
                  <a:srgbClr val="C00000"/>
                </a:solidFill>
              </a:rPr>
              <a:t>2. Cơ sở lý thuyết</a:t>
            </a:r>
          </a:p>
          <a:p>
            <a:pPr>
              <a:lnSpc>
                <a:spcPct val="200000"/>
              </a:lnSpc>
            </a:pPr>
            <a:r>
              <a:rPr lang="vi-VN" sz="2400" b="1" dirty="0">
                <a:solidFill>
                  <a:srgbClr val="C00000"/>
                </a:solidFill>
              </a:rPr>
              <a:t>3. Phân tích dữ liệu với nền tảng Microsoft Fabric</a:t>
            </a:r>
          </a:p>
          <a:p>
            <a:pPr>
              <a:lnSpc>
                <a:spcPct val="200000"/>
              </a:lnSpc>
            </a:pPr>
            <a:r>
              <a:rPr lang="vi-VN" sz="2400" b="1" dirty="0">
                <a:solidFill>
                  <a:srgbClr val="C00000"/>
                </a:solidFill>
              </a:rPr>
              <a:t>4. Xây dựng mô hình học sâu &amp; Ứng dụng vào bài toán thực nghiệm</a:t>
            </a:r>
          </a:p>
          <a:p>
            <a:pPr>
              <a:lnSpc>
                <a:spcPct val="200000"/>
              </a:lnSpc>
            </a:pPr>
            <a:r>
              <a:rPr lang="vi-VN" sz="2400" b="1" dirty="0">
                <a:solidFill>
                  <a:srgbClr val="C00000"/>
                </a:solidFill>
              </a:rPr>
              <a:t>5. Phân tích và đánh giá kết quả thực nghiệm</a:t>
            </a:r>
          </a:p>
          <a:p>
            <a:pPr>
              <a:lnSpc>
                <a:spcPct val="200000"/>
              </a:lnSpc>
            </a:pPr>
            <a:r>
              <a:rPr lang="vi-VN" sz="2400" b="1" dirty="0">
                <a:solidFill>
                  <a:srgbClr val="C00000"/>
                </a:solidFill>
              </a:rPr>
              <a:t>6. Kết luận và hướng phát triển</a:t>
            </a:r>
            <a:endParaRPr lang="en-US" sz="2400" b="1" dirty="0">
              <a:solidFill>
                <a:srgbClr val="C00000"/>
              </a:solidFill>
            </a:endParaRPr>
          </a:p>
        </p:txBody>
      </p:sp>
    </p:spTree>
    <p:extLst>
      <p:ext uri="{BB962C8B-B14F-4D97-AF65-F5344CB8AC3E}">
        <p14:creationId xmlns:p14="http://schemas.microsoft.com/office/powerpoint/2010/main" val="42239846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76B55-962E-328C-4967-5DEB319FA90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6FF259-767B-7162-A437-AB20C7F5F82D}"/>
              </a:ext>
            </a:extLst>
          </p:cNvPr>
          <p:cNvSpPr>
            <a:spLocks noGrp="1"/>
          </p:cNvSpPr>
          <p:nvPr>
            <p:ph type="sldNum" sz="quarter" idx="12"/>
          </p:nvPr>
        </p:nvSpPr>
        <p:spPr/>
        <p:txBody>
          <a:bodyPr/>
          <a:lstStyle/>
          <a:p>
            <a:fld id="{9EA0BE3B-158A-4EDF-80DC-E394A0D1600F}" type="slidenum">
              <a:rPr lang="en-US" smtClean="0"/>
              <a:pPr/>
              <a:t>20</a:t>
            </a:fld>
            <a:endParaRPr lang="en-US"/>
          </a:p>
        </p:txBody>
      </p:sp>
      <p:sp>
        <p:nvSpPr>
          <p:cNvPr id="10" name="Title 1">
            <a:extLst>
              <a:ext uri="{FF2B5EF4-FFF2-40B4-BE49-F238E27FC236}">
                <a16:creationId xmlns:a16="http://schemas.microsoft.com/office/drawing/2014/main" id="{9119A8F0-3D28-9723-EDBC-5CA33D77FC54}"/>
              </a:ext>
            </a:extLst>
          </p:cNvPr>
          <p:cNvSpPr>
            <a:spLocks noGrp="1"/>
          </p:cNvSpPr>
          <p:nvPr>
            <p:ph type="title"/>
          </p:nvPr>
        </p:nvSpPr>
        <p:spPr>
          <a:xfrm>
            <a:off x="0" y="112543"/>
            <a:ext cx="12310464" cy="436098"/>
          </a:xfrm>
        </p:spPr>
        <p:txBody>
          <a:bodyPr lIns="91440" tIns="45720" rIns="91440" bIns="45720" anchor="t">
            <a:normAutofit fontScale="90000"/>
          </a:bodyPr>
          <a:lstStyle/>
          <a:p>
            <a:r>
              <a:rPr lang="vi-VN" sz="3050" dirty="0">
                <a:latin typeface="Arial"/>
                <a:ea typeface="Lato"/>
                <a:cs typeface="Lato"/>
              </a:rPr>
              <a:t>5</a:t>
            </a:r>
            <a:r>
              <a:rPr lang="en-US" sz="3050" dirty="0">
                <a:latin typeface="Arial"/>
                <a:ea typeface="Lato"/>
                <a:cs typeface="Lato"/>
              </a:rPr>
              <a:t>.</a:t>
            </a:r>
            <a:r>
              <a:rPr lang="vi-VN" sz="3050" dirty="0">
                <a:latin typeface="Arial"/>
                <a:ea typeface="Lato"/>
                <a:cs typeface="Lato"/>
              </a:rPr>
              <a:t>1</a:t>
            </a:r>
            <a:r>
              <a:rPr lang="en-US" sz="3050" dirty="0">
                <a:latin typeface="Arial"/>
                <a:ea typeface="Lato"/>
                <a:cs typeface="Lato"/>
              </a:rPr>
              <a:t>: </a:t>
            </a:r>
            <a:r>
              <a:rPr lang="vi-VN" sz="3050" dirty="0">
                <a:latin typeface="Arial"/>
                <a:ea typeface="Lato"/>
                <a:cs typeface="Lato"/>
              </a:rPr>
              <a:t>Đánh giá</a:t>
            </a:r>
            <a:endParaRPr lang="en-US" sz="3050" dirty="0">
              <a:latin typeface="Arial"/>
              <a:ea typeface="Lato"/>
              <a:cs typeface="Lato"/>
            </a:endParaRPr>
          </a:p>
        </p:txBody>
      </p:sp>
      <p:sp>
        <p:nvSpPr>
          <p:cNvPr id="2" name="Rectangle 1">
            <a:extLst>
              <a:ext uri="{FF2B5EF4-FFF2-40B4-BE49-F238E27FC236}">
                <a16:creationId xmlns:a16="http://schemas.microsoft.com/office/drawing/2014/main" id="{CDE4EC7C-5995-674E-A3C7-B3CA190B7D70}"/>
              </a:ext>
            </a:extLst>
          </p:cNvPr>
          <p:cNvSpPr>
            <a:spLocks noChangeArrowheads="1"/>
          </p:cNvSpPr>
          <p:nvPr/>
        </p:nvSpPr>
        <p:spPr bwMode="auto">
          <a:xfrm>
            <a:off x="149419" y="1418272"/>
            <a:ext cx="11893162" cy="4478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vi-VN" sz="1600" dirty="0"/>
              <a:t>Dựa trên những kết quả tốt nhất đã thực hiện trong đồ án, có thể đưa ra 5 nhận định trả lời cho các câu hỏi được đặt ra cho đề tài như sau: </a:t>
            </a:r>
          </a:p>
          <a:p>
            <a:pPr lvl="0" eaLnBrk="0" fontAlgn="base" hangingPunct="0">
              <a:spcBef>
                <a:spcPct val="0"/>
              </a:spcBef>
              <a:spcAft>
                <a:spcPct val="0"/>
              </a:spcAft>
            </a:pPr>
            <a:endParaRPr lang="vi-VN" sz="1600" dirty="0"/>
          </a:p>
          <a:p>
            <a:pPr marL="342900" indent="-342900">
              <a:lnSpc>
                <a:spcPct val="150000"/>
              </a:lnSpc>
              <a:buFont typeface="+mj-lt"/>
              <a:buAutoNum type="arabicPeriod"/>
            </a:pPr>
            <a:r>
              <a:rPr lang="vi-VN" sz="1600" b="1" dirty="0"/>
              <a:t>Mô hình TimeXer được ứng dụng hiệu quả trong dự báo giá chứng khoán</a:t>
            </a:r>
            <a:r>
              <a:rPr lang="vi-VN" sz="1600" dirty="0"/>
              <a:t>: TimeXer được áp dụng thành công cho dự báo chỉ số VNIndex, mở rộng phạm vi ứng dụng so với bài báo gốc, có đóng góp trong ứng dụng với dữ liệu tài chính.</a:t>
            </a:r>
          </a:p>
          <a:p>
            <a:pPr marL="342900" indent="-342900">
              <a:lnSpc>
                <a:spcPct val="150000"/>
              </a:lnSpc>
              <a:buFont typeface="+mj-lt"/>
              <a:buAutoNum type="arabicPeriod"/>
            </a:pPr>
            <a:r>
              <a:rPr lang="vi-VN" sz="1600" b="1" dirty="0"/>
              <a:t>TimeXer hiệu quả vượt trội so với mô hình truyền thống LSTM</a:t>
            </a:r>
            <a:r>
              <a:rPr lang="vi-VN" sz="1600" dirty="0"/>
              <a:t>: TimeXer sử dụng kiến trúc Transformer, vượt trội hơn LSTM trong việc nắm bắt các mối quan hệ phức tạp, không tuyến tính trong dữ liệu thị trường chứng khoán.</a:t>
            </a:r>
          </a:p>
          <a:p>
            <a:pPr marL="342900" indent="-342900">
              <a:lnSpc>
                <a:spcPct val="150000"/>
              </a:lnSpc>
              <a:buFont typeface="+mj-lt"/>
              <a:buAutoNum type="arabicPeriod"/>
            </a:pPr>
            <a:r>
              <a:rPr lang="vi-VN" sz="1600" b="1" dirty="0"/>
              <a:t>TimeXer hiệu quả hơn </a:t>
            </a:r>
            <a:r>
              <a:rPr lang="vi-VN" sz="1600" b="1"/>
              <a:t>các mô hình kiến trúc MLP như TimeMixer và TSMixer: </a:t>
            </a:r>
            <a:r>
              <a:rPr lang="vi-VN" sz="1600" dirty="0"/>
              <a:t>Cơ chế cross-attention trong TimeXer tích hợp hiệu quả biến nội sinh và ngoại sinh, đạt độ chính xác dự báo cao hơn so với TimeMixer và TSMixer.</a:t>
            </a:r>
          </a:p>
          <a:p>
            <a:pPr marL="342900" indent="-342900">
              <a:lnSpc>
                <a:spcPct val="150000"/>
              </a:lnSpc>
              <a:buFont typeface="+mj-lt"/>
              <a:buAutoNum type="arabicPeriod"/>
            </a:pPr>
            <a:r>
              <a:rPr lang="vi-VN" sz="1600" b="1" dirty="0"/>
              <a:t>Khả năng khai thác thông tin từ biến ngoại sinh của TimeXer giúp cải thiện dự báo</a:t>
            </a:r>
            <a:r>
              <a:rPr lang="vi-VN" sz="1600" dirty="0"/>
              <a:t>: Bổ sung dữ liệu tỷ giá VND/USD và chỉ số DowJones vào mô hình đã cải thiện chất lượng dự báo, đặc biệt trong dự báo trung hạn (20 ngày).</a:t>
            </a:r>
          </a:p>
          <a:p>
            <a:pPr marL="342900" indent="-342900">
              <a:lnSpc>
                <a:spcPct val="150000"/>
              </a:lnSpc>
              <a:buFont typeface="+mj-lt"/>
              <a:buAutoNum type="arabicPeriod"/>
            </a:pPr>
            <a:r>
              <a:rPr lang="vi-VN" sz="1600" b="1" dirty="0"/>
              <a:t> Chỉ số MAPE của các kịch bản thực nghiệm đạt 0.6 % - 1.6 % </a:t>
            </a:r>
            <a:r>
              <a:rPr lang="vi-VN" sz="1600" dirty="0"/>
              <a:t>: TimeXer đạt MAPE ~0.57% (dự báo 1 bước) và ~1.58% (dự báo 20 bước), thể hiện hiệu suất vượt trội.</a:t>
            </a:r>
          </a:p>
        </p:txBody>
      </p:sp>
    </p:spTree>
    <p:extLst>
      <p:ext uri="{BB962C8B-B14F-4D97-AF65-F5344CB8AC3E}">
        <p14:creationId xmlns:p14="http://schemas.microsoft.com/office/powerpoint/2010/main" val="1054616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97E5A-2B57-B71A-53BF-AFAC3269F3D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54E224F-D48F-F3A5-54F6-F4EACDD1050A}"/>
              </a:ext>
            </a:extLst>
          </p:cNvPr>
          <p:cNvSpPr>
            <a:spLocks noGrp="1"/>
          </p:cNvSpPr>
          <p:nvPr>
            <p:ph type="sldNum" sz="quarter" idx="12"/>
          </p:nvPr>
        </p:nvSpPr>
        <p:spPr/>
        <p:txBody>
          <a:bodyPr/>
          <a:lstStyle/>
          <a:p>
            <a:fld id="{9EA0BE3B-158A-4EDF-80DC-E394A0D1600F}" type="slidenum">
              <a:rPr lang="en-US" smtClean="0"/>
              <a:pPr/>
              <a:t>21</a:t>
            </a:fld>
            <a:endParaRPr lang="en-US"/>
          </a:p>
        </p:txBody>
      </p:sp>
      <p:sp>
        <p:nvSpPr>
          <p:cNvPr id="10" name="Title 1">
            <a:extLst>
              <a:ext uri="{FF2B5EF4-FFF2-40B4-BE49-F238E27FC236}">
                <a16:creationId xmlns:a16="http://schemas.microsoft.com/office/drawing/2014/main" id="{C9E9D44D-E0AC-8859-69FA-5ADD922EED3F}"/>
              </a:ext>
            </a:extLst>
          </p:cNvPr>
          <p:cNvSpPr>
            <a:spLocks noGrp="1"/>
          </p:cNvSpPr>
          <p:nvPr>
            <p:ph type="title"/>
          </p:nvPr>
        </p:nvSpPr>
        <p:spPr>
          <a:xfrm>
            <a:off x="0" y="104522"/>
            <a:ext cx="11514528" cy="436098"/>
          </a:xfrm>
        </p:spPr>
        <p:txBody>
          <a:bodyPr lIns="91440" tIns="45720" rIns="91440" bIns="45720" anchor="t">
            <a:normAutofit fontScale="90000"/>
          </a:bodyPr>
          <a:lstStyle/>
          <a:p>
            <a:r>
              <a:rPr lang="vi-VN" sz="3050" dirty="0">
                <a:latin typeface="Arial"/>
                <a:ea typeface="Lato"/>
                <a:cs typeface="Lato"/>
              </a:rPr>
              <a:t>5</a:t>
            </a:r>
            <a:r>
              <a:rPr lang="en-US" sz="3050" dirty="0">
                <a:latin typeface="Arial"/>
                <a:ea typeface="Lato"/>
                <a:cs typeface="Lato"/>
              </a:rPr>
              <a:t>.</a:t>
            </a:r>
            <a:r>
              <a:rPr lang="vi-VN" sz="3050" dirty="0">
                <a:latin typeface="Arial"/>
                <a:ea typeface="Lato"/>
                <a:cs typeface="Lato"/>
              </a:rPr>
              <a:t>2</a:t>
            </a:r>
            <a:r>
              <a:rPr lang="en-US" sz="3050" dirty="0">
                <a:latin typeface="Arial"/>
                <a:ea typeface="Lato"/>
                <a:cs typeface="Lato"/>
              </a:rPr>
              <a:t>: </a:t>
            </a:r>
            <a:r>
              <a:rPr lang="vi-VN" sz="3050" dirty="0">
                <a:latin typeface="Arial"/>
                <a:ea typeface="Lato"/>
                <a:cs typeface="Lato"/>
              </a:rPr>
              <a:t>So sánh kết quả của mô hình TimeXer và các mô hình khác</a:t>
            </a:r>
            <a:endParaRPr lang="en-US" sz="3050" dirty="0">
              <a:latin typeface="Arial"/>
              <a:ea typeface="Lato"/>
              <a:cs typeface="Lato"/>
            </a:endParaRPr>
          </a:p>
        </p:txBody>
      </p:sp>
      <p:pic>
        <p:nvPicPr>
          <p:cNvPr id="3" name="Picture 2">
            <a:extLst>
              <a:ext uri="{FF2B5EF4-FFF2-40B4-BE49-F238E27FC236}">
                <a16:creationId xmlns:a16="http://schemas.microsoft.com/office/drawing/2014/main" id="{9AB78615-480E-8DD6-EDFA-7714F24E6AB8}"/>
              </a:ext>
            </a:extLst>
          </p:cNvPr>
          <p:cNvPicPr>
            <a:picLocks noChangeAspect="1"/>
          </p:cNvPicPr>
          <p:nvPr/>
        </p:nvPicPr>
        <p:blipFill>
          <a:blip r:embed="rId3"/>
          <a:stretch>
            <a:fillRect/>
          </a:stretch>
        </p:blipFill>
        <p:spPr>
          <a:xfrm>
            <a:off x="4521294" y="1363440"/>
            <a:ext cx="6522626" cy="1996346"/>
          </a:xfrm>
          <a:prstGeom prst="rect">
            <a:avLst/>
          </a:prstGeom>
        </p:spPr>
      </p:pic>
      <p:sp>
        <p:nvSpPr>
          <p:cNvPr id="7" name="Rectangle: Rounded Corners 6">
            <a:extLst>
              <a:ext uri="{FF2B5EF4-FFF2-40B4-BE49-F238E27FC236}">
                <a16:creationId xmlns:a16="http://schemas.microsoft.com/office/drawing/2014/main" id="{07C688C6-5D58-498C-5982-8A27FDF42F7B}"/>
              </a:ext>
            </a:extLst>
          </p:cNvPr>
          <p:cNvSpPr/>
          <p:nvPr/>
        </p:nvSpPr>
        <p:spPr>
          <a:xfrm>
            <a:off x="1148080" y="2092960"/>
            <a:ext cx="1920240" cy="62992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dirty="0"/>
              <a:t>TimeXer- LSTM</a:t>
            </a:r>
            <a:endParaRPr lang="en-US" b="1" dirty="0"/>
          </a:p>
        </p:txBody>
      </p:sp>
      <p:sp>
        <p:nvSpPr>
          <p:cNvPr id="8" name="Rectangle: Rounded Corners 7">
            <a:extLst>
              <a:ext uri="{FF2B5EF4-FFF2-40B4-BE49-F238E27FC236}">
                <a16:creationId xmlns:a16="http://schemas.microsoft.com/office/drawing/2014/main" id="{3B1050FC-6E83-BFFC-4214-768508C6EC35}"/>
              </a:ext>
            </a:extLst>
          </p:cNvPr>
          <p:cNvSpPr/>
          <p:nvPr/>
        </p:nvSpPr>
        <p:spPr>
          <a:xfrm>
            <a:off x="406399" y="4507550"/>
            <a:ext cx="3450845" cy="62992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t>TimeXer- TimeMixer-TSMixer</a:t>
            </a:r>
            <a:endParaRPr lang="en-US" b="1" dirty="0"/>
          </a:p>
        </p:txBody>
      </p:sp>
      <p:pic>
        <p:nvPicPr>
          <p:cNvPr id="4" name="Picture 3">
            <a:extLst>
              <a:ext uri="{FF2B5EF4-FFF2-40B4-BE49-F238E27FC236}">
                <a16:creationId xmlns:a16="http://schemas.microsoft.com/office/drawing/2014/main" id="{A1D978BD-7592-AE3B-65E0-4A6A07145BB1}"/>
              </a:ext>
            </a:extLst>
          </p:cNvPr>
          <p:cNvPicPr>
            <a:picLocks noChangeAspect="1"/>
          </p:cNvPicPr>
          <p:nvPr/>
        </p:nvPicPr>
        <p:blipFill>
          <a:blip r:embed="rId4"/>
          <a:stretch>
            <a:fillRect/>
          </a:stretch>
        </p:blipFill>
        <p:spPr>
          <a:xfrm>
            <a:off x="4521295" y="3614061"/>
            <a:ext cx="6522626" cy="2373204"/>
          </a:xfrm>
          <a:prstGeom prst="rect">
            <a:avLst/>
          </a:prstGeom>
        </p:spPr>
      </p:pic>
    </p:spTree>
    <p:extLst>
      <p:ext uri="{BB962C8B-B14F-4D97-AF65-F5344CB8AC3E}">
        <p14:creationId xmlns:p14="http://schemas.microsoft.com/office/powerpoint/2010/main" val="373252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61852-212B-DC91-6411-561CE7AA547B}"/>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CEE931-7BE3-423E-4C87-56596321CE10}"/>
              </a:ext>
            </a:extLst>
          </p:cNvPr>
          <p:cNvSpPr>
            <a:spLocks noGrp="1"/>
          </p:cNvSpPr>
          <p:nvPr>
            <p:ph type="sldNum" sz="quarter" idx="12"/>
          </p:nvPr>
        </p:nvSpPr>
        <p:spPr/>
        <p:txBody>
          <a:bodyPr/>
          <a:lstStyle/>
          <a:p>
            <a:fld id="{9EA0BE3B-158A-4EDF-80DC-E394A0D1600F}" type="slidenum">
              <a:rPr lang="en-US" smtClean="0"/>
              <a:pPr/>
              <a:t>22</a:t>
            </a:fld>
            <a:endParaRPr lang="en-US"/>
          </a:p>
        </p:txBody>
      </p:sp>
      <p:sp>
        <p:nvSpPr>
          <p:cNvPr id="10" name="Title 1">
            <a:extLst>
              <a:ext uri="{FF2B5EF4-FFF2-40B4-BE49-F238E27FC236}">
                <a16:creationId xmlns:a16="http://schemas.microsoft.com/office/drawing/2014/main" id="{7D997EE3-105C-4B48-1DD0-8595F0D16187}"/>
              </a:ext>
            </a:extLst>
          </p:cNvPr>
          <p:cNvSpPr>
            <a:spLocks noGrp="1"/>
          </p:cNvSpPr>
          <p:nvPr>
            <p:ph type="title"/>
          </p:nvPr>
        </p:nvSpPr>
        <p:spPr>
          <a:xfrm>
            <a:off x="0" y="112543"/>
            <a:ext cx="12310464" cy="436098"/>
          </a:xfrm>
        </p:spPr>
        <p:txBody>
          <a:bodyPr lIns="91440" tIns="45720" rIns="91440" bIns="45720" anchor="t">
            <a:normAutofit fontScale="90000"/>
          </a:bodyPr>
          <a:lstStyle/>
          <a:p>
            <a:r>
              <a:rPr lang="vi-VN" sz="3050" dirty="0">
                <a:latin typeface="Arial"/>
                <a:ea typeface="Lato"/>
                <a:cs typeface="Lato"/>
              </a:rPr>
              <a:t>5</a:t>
            </a:r>
            <a:r>
              <a:rPr lang="en-US" sz="3050" dirty="0">
                <a:latin typeface="Arial"/>
                <a:ea typeface="Lato"/>
                <a:cs typeface="Lato"/>
              </a:rPr>
              <a:t>.</a:t>
            </a:r>
            <a:r>
              <a:rPr lang="vi-VN" sz="3050" dirty="0">
                <a:latin typeface="Arial"/>
                <a:ea typeface="Lato"/>
                <a:cs typeface="Lato"/>
              </a:rPr>
              <a:t>3</a:t>
            </a:r>
            <a:r>
              <a:rPr lang="en-US" sz="3050" dirty="0">
                <a:latin typeface="Arial"/>
                <a:ea typeface="Lato"/>
                <a:cs typeface="Lato"/>
              </a:rPr>
              <a:t>: </a:t>
            </a:r>
            <a:r>
              <a:rPr lang="vi-VN" sz="3050" dirty="0">
                <a:latin typeface="Arial"/>
                <a:ea typeface="Lato"/>
                <a:cs typeface="Lato"/>
              </a:rPr>
              <a:t>So sánh kết quả TimeXer đơn biến – TimeXer có biến ngoại sinh</a:t>
            </a:r>
            <a:endParaRPr lang="en-US" sz="3050" dirty="0">
              <a:latin typeface="Arial"/>
              <a:ea typeface="Lato"/>
              <a:cs typeface="Lato"/>
            </a:endParaRPr>
          </a:p>
        </p:txBody>
      </p:sp>
      <p:sp>
        <p:nvSpPr>
          <p:cNvPr id="7" name="Rectangle: Rounded Corners 6">
            <a:extLst>
              <a:ext uri="{FF2B5EF4-FFF2-40B4-BE49-F238E27FC236}">
                <a16:creationId xmlns:a16="http://schemas.microsoft.com/office/drawing/2014/main" id="{C348B10E-9A81-D5D1-85BC-FF56EF486A66}"/>
              </a:ext>
            </a:extLst>
          </p:cNvPr>
          <p:cNvSpPr/>
          <p:nvPr/>
        </p:nvSpPr>
        <p:spPr>
          <a:xfrm>
            <a:off x="1148080" y="2092960"/>
            <a:ext cx="2062480" cy="99568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b="1" dirty="0"/>
              <a:t>TimeXer</a:t>
            </a:r>
          </a:p>
          <a:p>
            <a:pPr algn="ctr">
              <a:lnSpc>
                <a:spcPct val="150000"/>
              </a:lnSpc>
            </a:pPr>
            <a:r>
              <a:rPr lang="vi-VN" dirty="0"/>
              <a:t>Dự báo 20 bước</a:t>
            </a:r>
            <a:endParaRPr lang="en-US" dirty="0"/>
          </a:p>
        </p:txBody>
      </p:sp>
      <p:sp>
        <p:nvSpPr>
          <p:cNvPr id="9" name="Rectangle: Rounded Corners 8">
            <a:extLst>
              <a:ext uri="{FF2B5EF4-FFF2-40B4-BE49-F238E27FC236}">
                <a16:creationId xmlns:a16="http://schemas.microsoft.com/office/drawing/2014/main" id="{FB5A3E0A-24AC-1454-8DA5-0094C132B3B2}"/>
              </a:ext>
            </a:extLst>
          </p:cNvPr>
          <p:cNvSpPr/>
          <p:nvPr/>
        </p:nvSpPr>
        <p:spPr>
          <a:xfrm>
            <a:off x="1148080" y="4549754"/>
            <a:ext cx="2062480" cy="995680"/>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vi-VN" b="1" dirty="0"/>
              <a:t>TimeXer</a:t>
            </a:r>
          </a:p>
          <a:p>
            <a:pPr algn="ctr">
              <a:lnSpc>
                <a:spcPct val="150000"/>
              </a:lnSpc>
            </a:pPr>
            <a:r>
              <a:rPr lang="vi-VN" dirty="0"/>
              <a:t>Dự báo 1 bước</a:t>
            </a:r>
            <a:endParaRPr lang="en-US" dirty="0"/>
          </a:p>
        </p:txBody>
      </p:sp>
      <p:pic>
        <p:nvPicPr>
          <p:cNvPr id="4" name="Picture 3">
            <a:extLst>
              <a:ext uri="{FF2B5EF4-FFF2-40B4-BE49-F238E27FC236}">
                <a16:creationId xmlns:a16="http://schemas.microsoft.com/office/drawing/2014/main" id="{7B839444-503D-1B2B-1A21-099FF37B8C35}"/>
              </a:ext>
            </a:extLst>
          </p:cNvPr>
          <p:cNvPicPr>
            <a:picLocks noChangeAspect="1"/>
          </p:cNvPicPr>
          <p:nvPr/>
        </p:nvPicPr>
        <p:blipFill>
          <a:blip r:embed="rId3"/>
          <a:stretch>
            <a:fillRect/>
          </a:stretch>
        </p:blipFill>
        <p:spPr>
          <a:xfrm>
            <a:off x="4111851" y="4197045"/>
            <a:ext cx="6596790" cy="1997193"/>
          </a:xfrm>
          <a:prstGeom prst="rect">
            <a:avLst/>
          </a:prstGeom>
        </p:spPr>
      </p:pic>
      <p:pic>
        <p:nvPicPr>
          <p:cNvPr id="13" name="Picture 12">
            <a:extLst>
              <a:ext uri="{FF2B5EF4-FFF2-40B4-BE49-F238E27FC236}">
                <a16:creationId xmlns:a16="http://schemas.microsoft.com/office/drawing/2014/main" id="{E71B022A-C91E-FA6F-7F12-16E613AF514A}"/>
              </a:ext>
            </a:extLst>
          </p:cNvPr>
          <p:cNvPicPr>
            <a:picLocks noChangeAspect="1"/>
          </p:cNvPicPr>
          <p:nvPr/>
        </p:nvPicPr>
        <p:blipFill>
          <a:blip r:embed="rId4"/>
          <a:stretch>
            <a:fillRect/>
          </a:stretch>
        </p:blipFill>
        <p:spPr>
          <a:xfrm>
            <a:off x="4111851" y="1240973"/>
            <a:ext cx="7247029" cy="2682835"/>
          </a:xfrm>
          <a:prstGeom prst="rect">
            <a:avLst/>
          </a:prstGeom>
        </p:spPr>
      </p:pic>
    </p:spTree>
    <p:extLst>
      <p:ext uri="{BB962C8B-B14F-4D97-AF65-F5344CB8AC3E}">
        <p14:creationId xmlns:p14="http://schemas.microsoft.com/office/powerpoint/2010/main" val="1364471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a:extLst>
            <a:ext uri="{FF2B5EF4-FFF2-40B4-BE49-F238E27FC236}">
              <a16:creationId xmlns:a16="http://schemas.microsoft.com/office/drawing/2014/main" id="{64BE218E-0A80-556F-CEA4-1A645A45F66A}"/>
            </a:ext>
          </a:extLst>
        </p:cNvPr>
        <p:cNvGrpSpPr/>
        <p:nvPr/>
      </p:nvGrpSpPr>
      <p:grpSpPr>
        <a:xfrm>
          <a:off x="0" y="0"/>
          <a:ext cx="0" cy="0"/>
          <a:chOff x="0" y="0"/>
          <a:chExt cx="0" cy="0"/>
        </a:xfrm>
      </p:grpSpPr>
      <p:sp>
        <p:nvSpPr>
          <p:cNvPr id="270" name="Google Shape;270;p42">
            <a:extLst>
              <a:ext uri="{FF2B5EF4-FFF2-40B4-BE49-F238E27FC236}">
                <a16:creationId xmlns:a16="http://schemas.microsoft.com/office/drawing/2014/main" id="{DD5A6978-FE5A-DCE6-1750-DD04ABB9377B}"/>
              </a:ext>
            </a:extLst>
          </p:cNvPr>
          <p:cNvSpPr txBox="1"/>
          <p:nvPr/>
        </p:nvSpPr>
        <p:spPr>
          <a:xfrm>
            <a:off x="4595733" y="2797171"/>
            <a:ext cx="7187193" cy="1650000"/>
          </a:xfrm>
          <a:prstGeom prst="rect">
            <a:avLst/>
          </a:prstGeom>
          <a:noFill/>
          <a:ln>
            <a:noFill/>
          </a:ln>
        </p:spPr>
        <p:txBody>
          <a:bodyPr spcFirstLastPara="1" wrap="square" lIns="91433" tIns="45700" rIns="91433" bIns="45700" anchor="t" anchorCtr="0">
            <a:noAutofit/>
          </a:bodyPr>
          <a:lstStyle>
            <a:defPPr>
              <a:defRPr lang="en-V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marR="0" lvl="0" indent="0" algn="ctr" rtl="0">
              <a:lnSpc>
                <a:spcPct val="90000"/>
              </a:lnSpc>
              <a:spcBef>
                <a:spcPts val="0"/>
              </a:spcBef>
              <a:spcAft>
                <a:spcPts val="0"/>
              </a:spcAft>
              <a:buClr>
                <a:srgbClr val="C00000"/>
              </a:buClr>
              <a:buSzPts val="4500"/>
              <a:buFont typeface="Lato"/>
              <a:buNone/>
            </a:pPr>
            <a:r>
              <a:rPr lang="vi-VN" sz="5400" b="1" dirty="0">
                <a:solidFill>
                  <a:srgbClr val="C00000"/>
                </a:solidFill>
              </a:rPr>
              <a:t>6</a:t>
            </a:r>
            <a:r>
              <a:rPr lang="en" sz="5400" b="1" dirty="0">
                <a:solidFill>
                  <a:srgbClr val="C00000"/>
                </a:solidFill>
              </a:rPr>
              <a:t>. </a:t>
            </a:r>
            <a:r>
              <a:rPr lang="vi-VN" sz="5400" b="1" dirty="0">
                <a:solidFill>
                  <a:srgbClr val="C00000"/>
                </a:solidFill>
              </a:rPr>
              <a:t>Kết luận và hướng phát triển</a:t>
            </a:r>
            <a:endParaRPr sz="5400" b="1" i="0" u="none" strike="noStrike" cap="none" dirty="0">
              <a:solidFill>
                <a:srgbClr val="C00000"/>
              </a:solidFill>
              <a:ea typeface="Arial"/>
              <a:cs typeface="Arial"/>
              <a:sym typeface="Arial"/>
            </a:endParaRPr>
          </a:p>
        </p:txBody>
      </p:sp>
    </p:spTree>
    <p:extLst>
      <p:ext uri="{BB962C8B-B14F-4D97-AF65-F5344CB8AC3E}">
        <p14:creationId xmlns:p14="http://schemas.microsoft.com/office/powerpoint/2010/main" val="197973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5" name="Google Shape;525;p71"/>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defPPr>
              <a:defRPr lang="en-V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0" indent="0" algn="l" rtl="0">
              <a:lnSpc>
                <a:spcPct val="90000"/>
              </a:lnSpc>
              <a:spcBef>
                <a:spcPts val="0"/>
              </a:spcBef>
              <a:spcAft>
                <a:spcPts val="0"/>
              </a:spcAft>
              <a:buSzPts val="2100"/>
              <a:buNone/>
            </a:pPr>
            <a:r>
              <a:rPr lang="vi-VN" sz="3050" dirty="0">
                <a:solidFill>
                  <a:schemeClr val="bg1"/>
                </a:solidFill>
                <a:latin typeface="Arial"/>
                <a:ea typeface="Arial"/>
                <a:cs typeface="Arial"/>
                <a:sym typeface="Arial"/>
              </a:rPr>
              <a:t>6.1</a:t>
            </a:r>
            <a:r>
              <a:rPr lang="en" sz="3050" dirty="0">
                <a:solidFill>
                  <a:schemeClr val="bg1"/>
                </a:solidFill>
                <a:latin typeface="Arial"/>
                <a:ea typeface="Arial"/>
                <a:cs typeface="Arial"/>
                <a:sym typeface="Arial"/>
              </a:rPr>
              <a:t>. Kết luận</a:t>
            </a:r>
            <a:endParaRPr lang="en-US" sz="3050" dirty="0">
              <a:solidFill>
                <a:schemeClr val="bg1"/>
              </a:solidFill>
              <a:latin typeface="Arial"/>
              <a:ea typeface="Arial"/>
              <a:cs typeface="Arial"/>
            </a:endParaRPr>
          </a:p>
        </p:txBody>
      </p:sp>
      <p:sp>
        <p:nvSpPr>
          <p:cNvPr id="523" name="Google Shape;523;p71"/>
          <p:cNvSpPr txBox="1">
            <a:spLocks noGrp="1"/>
          </p:cNvSpPr>
          <p:nvPr>
            <p:ph type="body" idx="1"/>
          </p:nvPr>
        </p:nvSpPr>
        <p:spPr>
          <a:xfrm>
            <a:off x="338736" y="1348740"/>
            <a:ext cx="11317555" cy="3502143"/>
          </a:xfrm>
          <a:prstGeom prst="rect">
            <a:avLst/>
          </a:prstGeom>
          <a:noFill/>
          <a:ln>
            <a:noFill/>
          </a:ln>
        </p:spPr>
        <p:txBody>
          <a:bodyPr spcFirstLastPara="1" wrap="square" lIns="91433" tIns="45700" rIns="91433" bIns="45700" anchor="t" anchorCtr="0">
            <a:noAutofit/>
          </a:bodyPr>
          <a:lstStyle>
            <a:defPPr>
              <a:defRPr lang="en-V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0" indent="0" algn="l" rtl="0">
              <a:lnSpc>
                <a:spcPct val="90000"/>
              </a:lnSpc>
              <a:spcBef>
                <a:spcPts val="0"/>
              </a:spcBef>
              <a:spcAft>
                <a:spcPts val="0"/>
              </a:spcAft>
              <a:buSzPts val="2100"/>
              <a:buNone/>
            </a:pPr>
            <a:r>
              <a:rPr lang="en" sz="2000" b="1" dirty="0">
                <a:latin typeface="Arial" panose="020B0604020202020204" pitchFamily="34" charset="0"/>
                <a:ea typeface="Arial"/>
                <a:cs typeface="Arial" panose="020B0604020202020204" pitchFamily="34" charset="0"/>
                <a:sym typeface="Arial"/>
              </a:rPr>
              <a:t>Kết luận:</a:t>
            </a:r>
            <a:endParaRPr sz="2000" b="1" dirty="0">
              <a:latin typeface="Arial" panose="020B0604020202020204" pitchFamily="34" charset="0"/>
              <a:ea typeface="Arial"/>
              <a:cs typeface="Arial" panose="020B0604020202020204" pitchFamily="34" charset="0"/>
              <a:sym typeface="Arial"/>
            </a:endParaRPr>
          </a:p>
          <a:p>
            <a:pPr marL="285750" indent="-285750"/>
            <a:r>
              <a:rPr lang="vi-VN" sz="2000" dirty="0"/>
              <a:t>Trình bày rõ các khái niệm, tính chất bài toán dự báo chuỗi thời gian và nghiên cứu áp dụng các mô hình học sâu, đặc biệt là tính năng dự báo với biến ngoại sinh của TimeXer</a:t>
            </a:r>
          </a:p>
          <a:p>
            <a:pPr marL="285750" indent="-285750"/>
            <a:r>
              <a:rPr lang="vi-VN" sz="2000" dirty="0"/>
              <a:t>Áp dụng các công cụ được tích hợp trong nền tảng Microsoft Fabric, nhằm thu thập, lưu trữ, xử lý, phân tích dữ liệu, đồng thời đặt lịch hàng ngày cho báo cáo cập nhật tự động</a:t>
            </a:r>
          </a:p>
          <a:p>
            <a:pPr marL="285750" indent="-285750"/>
            <a:r>
              <a:rPr lang="vi-VN" sz="2000" dirty="0"/>
              <a:t>Xây dựng nhiều kịch bản thử nghiệm nhằm phân tích hiệu suất của các mô hình từ các góc độ khác nhau, sử dụng thuật toán tối ưu siêu tham số, tích hợp các biến ngoại sinh vào mô hình TimeXer.</a:t>
            </a:r>
          </a:p>
          <a:p>
            <a:pPr marL="285750" indent="-285750"/>
            <a:r>
              <a:rPr lang="vi-VN" sz="2000" dirty="0"/>
              <a:t>Đưa ra 5 nhận định quan trọng có tính thực tiễn cao, định hướng ứng dụng mô hình trong dự báo thị trường chứng khoán.</a:t>
            </a:r>
          </a:p>
          <a:p>
            <a:pPr indent="0">
              <a:buNone/>
            </a:pPr>
            <a:endParaRPr lang="vi-VN" sz="2000" dirty="0">
              <a:latin typeface="Arial" panose="020B0604020202020204" pitchFamily="34" charset="0"/>
              <a:cs typeface="Arial" panose="020B0604020202020204" pitchFamily="34" charset="0"/>
            </a:endParaRPr>
          </a:p>
        </p:txBody>
      </p:sp>
      <p:sp>
        <p:nvSpPr>
          <p:cNvPr id="524" name="Google Shape;524;p71"/>
          <p:cNvSpPr txBox="1">
            <a:spLocks noGrp="1"/>
          </p:cNvSpPr>
          <p:nvPr>
            <p:ph type="sldNum" idx="12"/>
          </p:nvPr>
        </p:nvSpPr>
        <p:spPr>
          <a:prstGeom prst="rect">
            <a:avLst/>
          </a:prstGeom>
          <a:noFill/>
          <a:ln>
            <a:noFill/>
          </a:ln>
        </p:spPr>
        <p:txBody>
          <a:bodyPr spcFirstLastPara="1" wrap="square" lIns="91433" tIns="45700" rIns="91433" bIns="45700" anchor="t" anchorCtr="0">
            <a:noAutofit/>
          </a:bodyPr>
          <a:lstStyle>
            <a:defPPr>
              <a:defRPr lang="en-VN"/>
            </a:defPPr>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marL="0" lvl="0" indent="0" algn="r" rtl="0">
              <a:lnSpc>
                <a:spcPct val="100000"/>
              </a:lnSpc>
              <a:spcBef>
                <a:spcPts val="0"/>
              </a:spcBef>
              <a:spcAft>
                <a:spcPts val="0"/>
              </a:spcAft>
              <a:buSzPts val="900"/>
              <a:buNone/>
            </a:pPr>
            <a:fld id="{00000000-1234-1234-1234-123412341234}" type="slidenum">
              <a:rPr lang="en" sz="1200">
                <a:solidFill>
                  <a:srgbClr val="FF0000"/>
                </a:solidFill>
              </a:rPr>
              <a:pPr marL="0" lvl="0" indent="0" algn="r" rtl="0">
                <a:lnSpc>
                  <a:spcPct val="100000"/>
                </a:lnSpc>
                <a:spcBef>
                  <a:spcPts val="0"/>
                </a:spcBef>
                <a:spcAft>
                  <a:spcPts val="0"/>
                </a:spcAft>
                <a:buSzPts val="900"/>
                <a:buNone/>
              </a:pPr>
              <a:t>24</a:t>
            </a:fld>
            <a:endParaRPr sz="1200" dirty="0">
              <a:solidFill>
                <a:srgbClr val="FF0000"/>
              </a:solidFill>
            </a:endParaRPr>
          </a:p>
        </p:txBody>
      </p:sp>
    </p:spTree>
    <p:extLst>
      <p:ext uri="{BB962C8B-B14F-4D97-AF65-F5344CB8AC3E}">
        <p14:creationId xmlns:p14="http://schemas.microsoft.com/office/powerpoint/2010/main" val="163249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5" name="Google Shape;525;p71"/>
          <p:cNvSpPr txBox="1">
            <a:spLocks noGrp="1"/>
          </p:cNvSpPr>
          <p:nvPr>
            <p:ph type="title"/>
          </p:nvPr>
        </p:nvSpPr>
        <p:spPr>
          <a:prstGeom prst="rect">
            <a:avLst/>
          </a:prstGeom>
          <a:noFill/>
          <a:ln>
            <a:noFill/>
          </a:ln>
        </p:spPr>
        <p:txBody>
          <a:bodyPr spcFirstLastPara="1" wrap="square" lIns="91433" tIns="45700" rIns="91433" bIns="45700" anchor="t" anchorCtr="0">
            <a:noAutofit/>
          </a:bodyPr>
          <a:lstStyle>
            <a:defPPr>
              <a:defRPr lang="en-V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0" indent="0" algn="l" rtl="0">
              <a:lnSpc>
                <a:spcPct val="90000"/>
              </a:lnSpc>
              <a:spcBef>
                <a:spcPts val="0"/>
              </a:spcBef>
              <a:spcAft>
                <a:spcPts val="0"/>
              </a:spcAft>
              <a:buSzPts val="2100"/>
              <a:buNone/>
            </a:pPr>
            <a:r>
              <a:rPr lang="vi-VN" sz="3050" dirty="0">
                <a:solidFill>
                  <a:schemeClr val="bg1"/>
                </a:solidFill>
                <a:latin typeface="Arial"/>
                <a:ea typeface="Arial"/>
                <a:cs typeface="Arial"/>
                <a:sym typeface="Arial"/>
              </a:rPr>
              <a:t>6.2</a:t>
            </a:r>
            <a:r>
              <a:rPr lang="en" sz="3050" dirty="0">
                <a:solidFill>
                  <a:schemeClr val="bg1"/>
                </a:solidFill>
                <a:latin typeface="Arial"/>
                <a:ea typeface="Arial"/>
                <a:cs typeface="Arial"/>
                <a:sym typeface="Arial"/>
              </a:rPr>
              <a:t>. </a:t>
            </a:r>
            <a:r>
              <a:rPr lang="vi-VN" sz="3050" dirty="0">
                <a:solidFill>
                  <a:schemeClr val="bg1"/>
                </a:solidFill>
                <a:latin typeface="Arial"/>
                <a:ea typeface="Arial"/>
                <a:cs typeface="Arial"/>
                <a:sym typeface="Arial"/>
              </a:rPr>
              <a:t>Hướng </a:t>
            </a:r>
            <a:r>
              <a:rPr lang="en" sz="3050" dirty="0">
                <a:solidFill>
                  <a:schemeClr val="bg1"/>
                </a:solidFill>
                <a:latin typeface="Arial"/>
                <a:ea typeface="Arial"/>
                <a:cs typeface="Arial"/>
                <a:sym typeface="Arial"/>
              </a:rPr>
              <a:t>phát triển</a:t>
            </a:r>
            <a:endParaRPr lang="en-US" sz="3050" dirty="0">
              <a:solidFill>
                <a:schemeClr val="bg1"/>
              </a:solidFill>
              <a:latin typeface="Arial"/>
              <a:ea typeface="Arial"/>
              <a:cs typeface="Arial"/>
            </a:endParaRPr>
          </a:p>
        </p:txBody>
      </p:sp>
      <p:sp>
        <p:nvSpPr>
          <p:cNvPr id="523" name="Google Shape;523;p71"/>
          <p:cNvSpPr txBox="1">
            <a:spLocks noGrp="1"/>
          </p:cNvSpPr>
          <p:nvPr>
            <p:ph type="body" idx="1"/>
          </p:nvPr>
        </p:nvSpPr>
        <p:spPr>
          <a:xfrm>
            <a:off x="337536" y="1096771"/>
            <a:ext cx="10838464" cy="5027676"/>
          </a:xfrm>
          <a:prstGeom prst="rect">
            <a:avLst/>
          </a:prstGeom>
          <a:noFill/>
          <a:ln>
            <a:noFill/>
          </a:ln>
        </p:spPr>
        <p:txBody>
          <a:bodyPr spcFirstLastPara="1" wrap="square" lIns="91433" tIns="45700" rIns="91433" bIns="45700" anchor="t" anchorCtr="0">
            <a:noAutofit/>
          </a:bodyPr>
          <a:lstStyle>
            <a:defPPr>
              <a:defRPr lang="en-V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pPr marL="0" lvl="0" indent="0" algn="l" rtl="0">
              <a:lnSpc>
                <a:spcPct val="90000"/>
              </a:lnSpc>
              <a:spcBef>
                <a:spcPts val="0"/>
              </a:spcBef>
              <a:spcAft>
                <a:spcPts val="0"/>
              </a:spcAft>
              <a:buSzPts val="2100"/>
              <a:buNone/>
            </a:pPr>
            <a:r>
              <a:rPr lang="en" sz="2000" b="1" dirty="0">
                <a:latin typeface="Arial"/>
                <a:ea typeface="Arial"/>
                <a:cs typeface="Arial"/>
                <a:sym typeface="Arial"/>
              </a:rPr>
              <a:t>Hướng phát triển:</a:t>
            </a:r>
          </a:p>
          <a:p>
            <a:pPr marL="0" lvl="0" indent="0" algn="l" rtl="0">
              <a:lnSpc>
                <a:spcPct val="90000"/>
              </a:lnSpc>
              <a:spcBef>
                <a:spcPts val="0"/>
              </a:spcBef>
              <a:spcAft>
                <a:spcPts val="0"/>
              </a:spcAft>
              <a:buSzPts val="2100"/>
              <a:buNone/>
            </a:pPr>
            <a:endParaRPr lang="en-US" sz="2000" b="1" dirty="0">
              <a:latin typeface="Arial"/>
              <a:ea typeface="Arial"/>
              <a:cs typeface="Arial"/>
            </a:endParaRPr>
          </a:p>
          <a:p>
            <a:pPr marL="456565" lvl="0" indent="-389255" algn="l" rtl="0">
              <a:lnSpc>
                <a:spcPct val="90000"/>
              </a:lnSpc>
              <a:spcBef>
                <a:spcPts val="0"/>
              </a:spcBef>
              <a:spcAft>
                <a:spcPts val="0"/>
              </a:spcAft>
              <a:buSzPts val="2000"/>
              <a:buFont typeface="Arial" panose="020B0604020202020204" pitchFamily="34" charset="0"/>
              <a:buChar char="•"/>
            </a:pPr>
            <a:r>
              <a:rPr lang="vi-VN" sz="2000" dirty="0">
                <a:latin typeface="Arial"/>
                <a:ea typeface="Arial"/>
                <a:cs typeface="Arial"/>
                <a:sym typeface="Arial"/>
              </a:rPr>
              <a:t>Cải tiến và thử nghiệm thêm nhiều mô hình khác nhau</a:t>
            </a:r>
          </a:p>
          <a:p>
            <a:pPr marL="456565" lvl="0" indent="-389255" algn="l" rtl="0">
              <a:lnSpc>
                <a:spcPct val="90000"/>
              </a:lnSpc>
              <a:spcBef>
                <a:spcPts val="0"/>
              </a:spcBef>
              <a:spcAft>
                <a:spcPts val="0"/>
              </a:spcAft>
              <a:buSzPts val="2000"/>
              <a:buFont typeface="Arial" panose="020B0604020202020204" pitchFamily="34" charset="0"/>
              <a:buChar char="•"/>
            </a:pPr>
            <a:r>
              <a:rPr lang="vi-VN" sz="2000" dirty="0">
                <a:latin typeface="Arial"/>
                <a:ea typeface="Arial"/>
                <a:cs typeface="Arial"/>
                <a:sym typeface="Arial"/>
              </a:rPr>
              <a:t>Tối ưu hóa các tham số bằng phương pháp hiệu quả hơn để nâng cao độ chính xác của dự báo.</a:t>
            </a:r>
          </a:p>
          <a:p>
            <a:pPr marL="456565" lvl="0" indent="-389255" algn="l" rtl="0">
              <a:lnSpc>
                <a:spcPct val="90000"/>
              </a:lnSpc>
              <a:spcBef>
                <a:spcPts val="0"/>
              </a:spcBef>
              <a:spcAft>
                <a:spcPts val="0"/>
              </a:spcAft>
              <a:buSzPts val="2000"/>
              <a:buFont typeface="Arial" panose="020B0604020202020204" pitchFamily="34" charset="0"/>
              <a:buChar char="•"/>
            </a:pPr>
            <a:r>
              <a:rPr lang="vi-VN" sz="2000" dirty="0">
                <a:latin typeface="Arial"/>
                <a:ea typeface="Arial"/>
                <a:cs typeface="Arial"/>
                <a:sym typeface="Arial"/>
              </a:rPr>
              <a:t>Nghiên cứu thêm các yếu tố như: tâm lý đám đông, các chính sách của Chính phủ, các vấn đề khác trên thế giới ảnh hưởng đến thị trường chứng khoán của Việt Nam hiện nay</a:t>
            </a:r>
            <a:endParaRPr sz="2000" dirty="0">
              <a:latin typeface="Arial"/>
              <a:ea typeface="Arial"/>
              <a:cs typeface="Arial"/>
            </a:endParaRPr>
          </a:p>
        </p:txBody>
      </p:sp>
      <p:sp>
        <p:nvSpPr>
          <p:cNvPr id="524" name="Google Shape;524;p71"/>
          <p:cNvSpPr txBox="1">
            <a:spLocks noGrp="1"/>
          </p:cNvSpPr>
          <p:nvPr>
            <p:ph type="sldNum" idx="12"/>
          </p:nvPr>
        </p:nvSpPr>
        <p:spPr>
          <a:prstGeom prst="rect">
            <a:avLst/>
          </a:prstGeom>
          <a:noFill/>
          <a:ln>
            <a:noFill/>
          </a:ln>
        </p:spPr>
        <p:txBody>
          <a:bodyPr spcFirstLastPara="1" wrap="square" lIns="91433" tIns="45700" rIns="91433" bIns="45700" anchor="t" anchorCtr="0">
            <a:noAutofit/>
          </a:bodyPr>
          <a:lstStyle>
            <a:defPPr>
              <a:defRPr lang="en-VN"/>
            </a:defPPr>
            <a:lvl1pPr marL="0" algn="l" defTabSz="1625519" rtl="0" eaLnBrk="1" latinLnBrk="0" hangingPunct="1">
              <a:defRPr sz="3200" kern="1200">
                <a:solidFill>
                  <a:schemeClr val="tx1"/>
                </a:solidFill>
                <a:latin typeface="+mn-lt"/>
                <a:ea typeface="+mn-ea"/>
                <a:cs typeface="+mn-cs"/>
              </a:defRPr>
            </a:lvl1pPr>
            <a:lvl2pPr marL="812760" algn="l" defTabSz="1625519" rtl="0" eaLnBrk="1" latinLnBrk="0" hangingPunct="1">
              <a:defRPr sz="3200" kern="1200">
                <a:solidFill>
                  <a:schemeClr val="tx1"/>
                </a:solidFill>
                <a:latin typeface="+mn-lt"/>
                <a:ea typeface="+mn-ea"/>
                <a:cs typeface="+mn-cs"/>
              </a:defRPr>
            </a:lvl2pPr>
            <a:lvl3pPr marL="1625519" algn="l" defTabSz="1625519" rtl="0" eaLnBrk="1" latinLnBrk="0" hangingPunct="1">
              <a:defRPr sz="3200" kern="1200">
                <a:solidFill>
                  <a:schemeClr val="tx1"/>
                </a:solidFill>
                <a:latin typeface="+mn-lt"/>
                <a:ea typeface="+mn-ea"/>
                <a:cs typeface="+mn-cs"/>
              </a:defRPr>
            </a:lvl3pPr>
            <a:lvl4pPr marL="2438278" algn="l" defTabSz="1625519" rtl="0" eaLnBrk="1" latinLnBrk="0" hangingPunct="1">
              <a:defRPr sz="3200" kern="1200">
                <a:solidFill>
                  <a:schemeClr val="tx1"/>
                </a:solidFill>
                <a:latin typeface="+mn-lt"/>
                <a:ea typeface="+mn-ea"/>
                <a:cs typeface="+mn-cs"/>
              </a:defRPr>
            </a:lvl4pPr>
            <a:lvl5pPr marL="3251037" algn="l" defTabSz="1625519" rtl="0" eaLnBrk="1" latinLnBrk="0" hangingPunct="1">
              <a:defRPr sz="3200" kern="1200">
                <a:solidFill>
                  <a:schemeClr val="tx1"/>
                </a:solidFill>
                <a:latin typeface="+mn-lt"/>
                <a:ea typeface="+mn-ea"/>
                <a:cs typeface="+mn-cs"/>
              </a:defRPr>
            </a:lvl5pPr>
            <a:lvl6pPr marL="4063797" algn="l" defTabSz="1625519" rtl="0" eaLnBrk="1" latinLnBrk="0" hangingPunct="1">
              <a:defRPr sz="3200" kern="1200">
                <a:solidFill>
                  <a:schemeClr val="tx1"/>
                </a:solidFill>
                <a:latin typeface="+mn-lt"/>
                <a:ea typeface="+mn-ea"/>
                <a:cs typeface="+mn-cs"/>
              </a:defRPr>
            </a:lvl6pPr>
            <a:lvl7pPr marL="4876557" algn="l" defTabSz="1625519" rtl="0" eaLnBrk="1" latinLnBrk="0" hangingPunct="1">
              <a:defRPr sz="3200" kern="1200">
                <a:solidFill>
                  <a:schemeClr val="tx1"/>
                </a:solidFill>
                <a:latin typeface="+mn-lt"/>
                <a:ea typeface="+mn-ea"/>
                <a:cs typeface="+mn-cs"/>
              </a:defRPr>
            </a:lvl7pPr>
            <a:lvl8pPr marL="5689315" algn="l" defTabSz="1625519" rtl="0" eaLnBrk="1" latinLnBrk="0" hangingPunct="1">
              <a:defRPr sz="3200" kern="1200">
                <a:solidFill>
                  <a:schemeClr val="tx1"/>
                </a:solidFill>
                <a:latin typeface="+mn-lt"/>
                <a:ea typeface="+mn-ea"/>
                <a:cs typeface="+mn-cs"/>
              </a:defRPr>
            </a:lvl8pPr>
            <a:lvl9pPr marL="6502075" algn="l" defTabSz="1625519" rtl="0" eaLnBrk="1" latinLnBrk="0" hangingPunct="1">
              <a:defRPr sz="3200" kern="1200">
                <a:solidFill>
                  <a:schemeClr val="tx1"/>
                </a:solidFill>
                <a:latin typeface="+mn-lt"/>
                <a:ea typeface="+mn-ea"/>
                <a:cs typeface="+mn-cs"/>
              </a:defRPr>
            </a:lvl9pPr>
          </a:lstStyle>
          <a:p>
            <a:pPr marL="0" lvl="0" indent="0" algn="r" rtl="0">
              <a:lnSpc>
                <a:spcPct val="100000"/>
              </a:lnSpc>
              <a:spcBef>
                <a:spcPts val="0"/>
              </a:spcBef>
              <a:spcAft>
                <a:spcPts val="0"/>
              </a:spcAft>
              <a:buSzPts val="900"/>
              <a:buNone/>
            </a:pPr>
            <a:fld id="{00000000-1234-1234-1234-123412341234}" type="slidenum">
              <a:rPr lang="en" sz="1200">
                <a:solidFill>
                  <a:srgbClr val="FF0000"/>
                </a:solidFill>
              </a:rPr>
              <a:pPr marL="0" lvl="0" indent="0" algn="r" rtl="0">
                <a:lnSpc>
                  <a:spcPct val="100000"/>
                </a:lnSpc>
                <a:spcBef>
                  <a:spcPts val="0"/>
                </a:spcBef>
                <a:spcAft>
                  <a:spcPts val="0"/>
                </a:spcAft>
                <a:buSzPts val="900"/>
                <a:buNone/>
              </a:pPr>
              <a:t>25</a:t>
            </a:fld>
            <a:endParaRPr sz="1200" dirty="0">
              <a:solidFill>
                <a:srgbClr val="FF0000"/>
              </a:solidFill>
            </a:endParaRPr>
          </a:p>
        </p:txBody>
      </p:sp>
    </p:spTree>
    <p:extLst>
      <p:ext uri="{BB962C8B-B14F-4D97-AF65-F5344CB8AC3E}">
        <p14:creationId xmlns:p14="http://schemas.microsoft.com/office/powerpoint/2010/main" val="238375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p:nvPr/>
        </p:nvSpPr>
        <p:spPr>
          <a:xfrm>
            <a:off x="5300600" y="2017685"/>
            <a:ext cx="6176400" cy="2822629"/>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marR="0" lvl="0" indent="0" algn="ctr" rtl="0">
              <a:lnSpc>
                <a:spcPct val="90000"/>
              </a:lnSpc>
              <a:spcBef>
                <a:spcPts val="0"/>
              </a:spcBef>
              <a:spcAft>
                <a:spcPts val="0"/>
              </a:spcAft>
              <a:buClr>
                <a:srgbClr val="C00000"/>
              </a:buClr>
              <a:buSzPts val="4500"/>
              <a:buFont typeface="Lato"/>
              <a:buNone/>
            </a:pPr>
            <a:r>
              <a:rPr lang="en" sz="6000" b="1" i="0" u="none" strike="noStrike" cap="none" dirty="0">
                <a:solidFill>
                  <a:srgbClr val="C00000"/>
                </a:solidFill>
                <a:latin typeface="Arial"/>
                <a:ea typeface="Arial"/>
                <a:cs typeface="Arial"/>
                <a:sym typeface="Arial"/>
              </a:rPr>
              <a:t>Cảm ơn thầy cô và các bạn đã lắng nghe!</a:t>
            </a:r>
            <a:endParaRPr lang="en-US" sz="1467" b="0" i="0" u="none" strike="noStrike" cap="none" dirty="0">
              <a:solidFill>
                <a:srgbClr val="000000"/>
              </a:solidFill>
              <a:latin typeface="Arial"/>
              <a:ea typeface="Arial"/>
              <a:cs typeface="Arial"/>
            </a:endParaRPr>
          </a:p>
        </p:txBody>
      </p:sp>
    </p:spTree>
    <p:extLst>
      <p:ext uri="{BB962C8B-B14F-4D97-AF65-F5344CB8AC3E}">
        <p14:creationId xmlns:p14="http://schemas.microsoft.com/office/powerpoint/2010/main" val="1478236661"/>
      </p:ext>
    </p:extLst>
  </p:cSld>
  <p:clrMapOvr>
    <a:masterClrMapping/>
  </p:clrMapOvr>
  <mc:AlternateContent xmlns:mc="http://schemas.openxmlformats.org/markup-compatibility/2006" xmlns:p14="http://schemas.microsoft.com/office/powerpoint/2010/main">
    <mc:Choice Requires="p14">
      <p:transition p14:dur="300">
        <p:random/>
      </p:transition>
    </mc:Choice>
    <mc:Fallback xmlns="">
      <p:transition>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8761AB-53E1-B23C-82F2-B77BA64635E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953FFDF-532D-A3D1-895F-40982A1638B9}"/>
              </a:ext>
            </a:extLst>
          </p:cNvPr>
          <p:cNvSpPr>
            <a:spLocks noGrp="1"/>
          </p:cNvSpPr>
          <p:nvPr>
            <p:ph type="sldNum" sz="quarter" idx="12"/>
          </p:nvPr>
        </p:nvSpPr>
        <p:spPr/>
        <p:txBody>
          <a:bodyPr/>
          <a:lstStyle/>
          <a:p>
            <a:fld id="{9EA0BE3B-158A-4EDF-80DC-E394A0D1600F}" type="slidenum">
              <a:rPr lang="en-US" smtClean="0"/>
              <a:pPr/>
              <a:t>27</a:t>
            </a:fld>
            <a:endParaRPr lang="en-US"/>
          </a:p>
        </p:txBody>
      </p:sp>
      <p:sp>
        <p:nvSpPr>
          <p:cNvPr id="2" name="Title 1">
            <a:extLst>
              <a:ext uri="{FF2B5EF4-FFF2-40B4-BE49-F238E27FC236}">
                <a16:creationId xmlns:a16="http://schemas.microsoft.com/office/drawing/2014/main" id="{38F30C7C-A872-F6D0-0E2F-A89C9C5601F6}"/>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Mô hình TimeXer</a:t>
            </a:r>
            <a:endParaRPr lang="en-US" sz="3050" dirty="0">
              <a:latin typeface="Arial"/>
              <a:ea typeface="Lato"/>
              <a:cs typeface="Lato"/>
            </a:endParaRPr>
          </a:p>
        </p:txBody>
      </p:sp>
      <p:sp>
        <p:nvSpPr>
          <p:cNvPr id="4" name="TextBox 3">
            <a:extLst>
              <a:ext uri="{FF2B5EF4-FFF2-40B4-BE49-F238E27FC236}">
                <a16:creationId xmlns:a16="http://schemas.microsoft.com/office/drawing/2014/main" id="{ADBB1A9C-EBAF-D3BE-9219-2FC7C5167ADB}"/>
              </a:ext>
            </a:extLst>
          </p:cNvPr>
          <p:cNvSpPr txBox="1"/>
          <p:nvPr/>
        </p:nvSpPr>
        <p:spPr>
          <a:xfrm>
            <a:off x="3769360" y="6437868"/>
            <a:ext cx="7973461" cy="369332"/>
          </a:xfrm>
          <a:prstGeom prst="rect">
            <a:avLst/>
          </a:prstGeom>
          <a:noFill/>
        </p:spPr>
        <p:txBody>
          <a:bodyPr wrap="square" rtlCol="0">
            <a:spAutoFit/>
          </a:bodyPr>
          <a:lstStyle/>
          <a:p>
            <a:r>
              <a:rPr lang="vi-VN" sz="900" dirty="0"/>
              <a:t>[1] </a:t>
            </a:r>
            <a:r>
              <a:rPr lang="en-US" sz="900" dirty="0"/>
              <a:t>Y. Wang, H. Wu, J. Dong, G. Qin, H. Zhang, Y. Liu, Y. Qiu, J. Wang, and M. Long, “</a:t>
            </a:r>
            <a:r>
              <a:rPr lang="en-US" sz="900" dirty="0" err="1"/>
              <a:t>TimeXer</a:t>
            </a:r>
            <a:r>
              <a:rPr lang="en-US" sz="900" dirty="0"/>
              <a:t>: Empowering Transformers for Time Series Forecasting with Exogenous Variables,” </a:t>
            </a:r>
            <a:r>
              <a:rPr lang="en-US" sz="900" i="1" dirty="0" err="1"/>
              <a:t>arXiv</a:t>
            </a:r>
            <a:r>
              <a:rPr lang="en-US" sz="900" i="1" dirty="0"/>
              <a:t> preprint arXiv:2402.19072</a:t>
            </a:r>
            <a:r>
              <a:rPr lang="en-US" sz="900" dirty="0"/>
              <a:t>, 2024. [Online]. Available: </a:t>
            </a:r>
            <a:r>
              <a:rPr lang="en-US" sz="900" dirty="0">
                <a:hlinkClick r:id="rId3"/>
              </a:rPr>
              <a:t>https://arxiv.org/abs/2402.19072</a:t>
            </a:r>
            <a:endParaRPr lang="en-US" sz="900" dirty="0"/>
          </a:p>
        </p:txBody>
      </p:sp>
      <p:sp>
        <p:nvSpPr>
          <p:cNvPr id="6" name="TextBox 5">
            <a:extLst>
              <a:ext uri="{FF2B5EF4-FFF2-40B4-BE49-F238E27FC236}">
                <a16:creationId xmlns:a16="http://schemas.microsoft.com/office/drawing/2014/main" id="{0D836777-423C-BAF5-9D80-0F7C4613F64D}"/>
              </a:ext>
            </a:extLst>
          </p:cNvPr>
          <p:cNvSpPr txBox="1"/>
          <p:nvPr/>
        </p:nvSpPr>
        <p:spPr>
          <a:xfrm>
            <a:off x="338735" y="1290319"/>
            <a:ext cx="11171393" cy="2118529"/>
          </a:xfrm>
          <a:prstGeom prst="rect">
            <a:avLst/>
          </a:prstGeom>
          <a:noFill/>
        </p:spPr>
        <p:txBody>
          <a:bodyPr wrap="square" rtlCol="0">
            <a:spAutoFit/>
          </a:bodyPr>
          <a:lstStyle/>
          <a:p>
            <a:pPr>
              <a:lnSpc>
                <a:spcPct val="150000"/>
              </a:lnSpc>
            </a:pPr>
            <a:r>
              <a:rPr lang="en-US" dirty="0">
                <a:latin typeface="Arial "/>
              </a:rPr>
              <a:t>Trong </a:t>
            </a:r>
            <a:r>
              <a:rPr lang="en-US" dirty="0" err="1">
                <a:latin typeface="Arial "/>
              </a:rPr>
              <a:t>bài</a:t>
            </a:r>
            <a:r>
              <a:rPr lang="en-US" dirty="0">
                <a:latin typeface="Arial "/>
              </a:rPr>
              <a:t> </a:t>
            </a:r>
            <a:r>
              <a:rPr lang="en-US" dirty="0" err="1">
                <a:latin typeface="Arial "/>
              </a:rPr>
              <a:t>toán</a:t>
            </a:r>
            <a:r>
              <a:rPr lang="en-US" dirty="0">
                <a:latin typeface="Arial "/>
              </a:rPr>
              <a:t> </a:t>
            </a:r>
            <a:r>
              <a:rPr lang="en-US" dirty="0" err="1">
                <a:latin typeface="Arial "/>
              </a:rPr>
              <a:t>dự</a:t>
            </a:r>
            <a:r>
              <a:rPr lang="en-US" dirty="0">
                <a:latin typeface="Arial "/>
              </a:rPr>
              <a:t> </a:t>
            </a:r>
            <a:r>
              <a:rPr lang="en-US" dirty="0" err="1">
                <a:latin typeface="Arial "/>
              </a:rPr>
              <a:t>báo</a:t>
            </a:r>
            <a:r>
              <a:rPr lang="en-US" dirty="0">
                <a:latin typeface="Arial "/>
              </a:rPr>
              <a:t> </a:t>
            </a:r>
            <a:r>
              <a:rPr lang="en-US" dirty="0" err="1">
                <a:latin typeface="Arial "/>
              </a:rPr>
              <a:t>với</a:t>
            </a:r>
            <a:r>
              <a:rPr lang="en-US" dirty="0">
                <a:latin typeface="Arial "/>
              </a:rPr>
              <a:t> </a:t>
            </a:r>
            <a:r>
              <a:rPr lang="en-US" dirty="0" err="1">
                <a:latin typeface="Arial "/>
              </a:rPr>
              <a:t>biến</a:t>
            </a:r>
            <a:r>
              <a:rPr lang="en-US" dirty="0">
                <a:latin typeface="Arial "/>
              </a:rPr>
              <a:t> </a:t>
            </a:r>
            <a:r>
              <a:rPr lang="en-US" dirty="0" err="1">
                <a:latin typeface="Arial "/>
              </a:rPr>
              <a:t>ngoại</a:t>
            </a:r>
            <a:r>
              <a:rPr lang="en-US" dirty="0">
                <a:latin typeface="Arial "/>
              </a:rPr>
              <a:t> </a:t>
            </a:r>
            <a:r>
              <a:rPr lang="en-US" dirty="0" err="1">
                <a:latin typeface="Arial "/>
              </a:rPr>
              <a:t>sinh</a:t>
            </a:r>
            <a:r>
              <a:rPr lang="en-US" dirty="0">
                <a:latin typeface="Arial "/>
              </a:rPr>
              <a:t>, </a:t>
            </a:r>
            <a:r>
              <a:rPr lang="en-US" dirty="0" err="1">
                <a:latin typeface="Arial "/>
              </a:rPr>
              <a:t>dữ</a:t>
            </a:r>
            <a:r>
              <a:rPr lang="en-US" dirty="0">
                <a:latin typeface="Arial "/>
              </a:rPr>
              <a:t> </a:t>
            </a:r>
            <a:r>
              <a:rPr lang="en-US" dirty="0" err="1">
                <a:latin typeface="Arial "/>
              </a:rPr>
              <a:t>liệu</a:t>
            </a:r>
            <a:r>
              <a:rPr lang="en-US" dirty="0">
                <a:latin typeface="Arial "/>
              </a:rPr>
              <a:t> </a:t>
            </a:r>
            <a:r>
              <a:rPr lang="en-US" dirty="0" err="1">
                <a:latin typeface="Arial "/>
              </a:rPr>
              <a:t>cần</a:t>
            </a:r>
            <a:r>
              <a:rPr lang="en-US" dirty="0">
                <a:latin typeface="Arial "/>
              </a:rPr>
              <a:t> </a:t>
            </a:r>
            <a:r>
              <a:rPr lang="en-US" dirty="0" err="1">
                <a:latin typeface="Arial "/>
              </a:rPr>
              <a:t>có</a:t>
            </a:r>
            <a:r>
              <a:rPr lang="en-US" dirty="0">
                <a:latin typeface="Arial "/>
              </a:rPr>
              <a:t> bao </a:t>
            </a:r>
            <a:r>
              <a:rPr lang="en-US" dirty="0" err="1">
                <a:latin typeface="Arial "/>
              </a:rPr>
              <a:t>gồm</a:t>
            </a:r>
            <a:r>
              <a:rPr lang="vi-VN" dirty="0">
                <a:latin typeface="Arial "/>
              </a:rPr>
              <a:t> </a:t>
            </a:r>
            <a:r>
              <a:rPr lang="vi-VN" b="1" baseline="30000" dirty="0">
                <a:latin typeface="Arial "/>
              </a:rPr>
              <a:t>[1]</a:t>
            </a:r>
            <a:r>
              <a:rPr lang="en-US" dirty="0">
                <a:latin typeface="Arial "/>
              </a:rPr>
              <a:t>:</a:t>
            </a:r>
            <a:endParaRPr lang="vi-VN" dirty="0">
              <a:latin typeface="Arial "/>
            </a:endParaRPr>
          </a:p>
          <a:p>
            <a:pPr marL="285750" indent="-285750">
              <a:lnSpc>
                <a:spcPct val="150000"/>
              </a:lnSpc>
              <a:buFont typeface="Arial" panose="020B0604020202020204" pitchFamily="34" charset="0"/>
              <a:buChar char="•"/>
            </a:pPr>
            <a:r>
              <a:rPr lang="en-US" dirty="0" err="1">
                <a:latin typeface="Arial "/>
              </a:rPr>
              <a:t>Một</a:t>
            </a:r>
            <a:r>
              <a:rPr lang="en-US" dirty="0">
                <a:latin typeface="Arial "/>
              </a:rPr>
              <a:t> </a:t>
            </a:r>
            <a:r>
              <a:rPr lang="en-US" dirty="0" err="1">
                <a:latin typeface="Arial "/>
              </a:rPr>
              <a:t>chuỗi</a:t>
            </a:r>
            <a:r>
              <a:rPr lang="en-US" dirty="0">
                <a:latin typeface="Arial "/>
              </a:rPr>
              <a:t> </a:t>
            </a:r>
            <a:r>
              <a:rPr lang="en-US" dirty="0" err="1">
                <a:latin typeface="Arial "/>
              </a:rPr>
              <a:t>thời</a:t>
            </a:r>
            <a:r>
              <a:rPr lang="en-US" dirty="0">
                <a:latin typeface="Arial "/>
              </a:rPr>
              <a:t> </a:t>
            </a:r>
            <a:r>
              <a:rPr lang="en-US" dirty="0" err="1">
                <a:latin typeface="Arial "/>
              </a:rPr>
              <a:t>gian</a:t>
            </a:r>
            <a:r>
              <a:rPr lang="en-US" dirty="0">
                <a:latin typeface="Arial "/>
              </a:rPr>
              <a:t> </a:t>
            </a:r>
            <a:r>
              <a:rPr lang="en-US" dirty="0" err="1">
                <a:latin typeface="Arial "/>
              </a:rPr>
              <a:t>nội</a:t>
            </a:r>
            <a:r>
              <a:rPr lang="en-US" dirty="0">
                <a:latin typeface="Arial "/>
              </a:rPr>
              <a:t> </a:t>
            </a:r>
            <a:r>
              <a:rPr lang="en-US" dirty="0" err="1">
                <a:latin typeface="Arial "/>
              </a:rPr>
              <a:t>sinh</a:t>
            </a:r>
            <a:r>
              <a:rPr lang="en-US" dirty="0">
                <a:latin typeface="Arial "/>
              </a:rPr>
              <a:t> x</a:t>
            </a:r>
            <a:r>
              <a:rPr lang="en-US" baseline="-25000" dirty="0">
                <a:latin typeface="Arial "/>
              </a:rPr>
              <a:t>1:T </a:t>
            </a:r>
            <a:r>
              <a:rPr lang="en-US" dirty="0">
                <a:latin typeface="Arial "/>
              </a:rPr>
              <a:t>= {x</a:t>
            </a:r>
            <a:r>
              <a:rPr lang="en-US" baseline="-25000" dirty="0">
                <a:latin typeface="Arial "/>
              </a:rPr>
              <a:t>1</a:t>
            </a:r>
            <a:r>
              <a:rPr lang="en-US" dirty="0">
                <a:latin typeface="Arial "/>
              </a:rPr>
              <a:t>, x</a:t>
            </a:r>
            <a:r>
              <a:rPr lang="en-US" baseline="-25000" dirty="0">
                <a:latin typeface="Arial "/>
              </a:rPr>
              <a:t>2</a:t>
            </a:r>
            <a:r>
              <a:rPr lang="en-US" dirty="0">
                <a:latin typeface="Arial "/>
              </a:rPr>
              <a:t>, . . . , </a:t>
            </a:r>
            <a:r>
              <a:rPr lang="en-US" dirty="0" err="1">
                <a:latin typeface="Arial "/>
              </a:rPr>
              <a:t>x</a:t>
            </a:r>
            <a:r>
              <a:rPr lang="en-US" baseline="-25000" dirty="0" err="1">
                <a:latin typeface="Arial "/>
              </a:rPr>
              <a:t>T</a:t>
            </a:r>
            <a:r>
              <a:rPr lang="en-US" dirty="0">
                <a:latin typeface="Arial "/>
              </a:rPr>
              <a:t> } ∈ R</a:t>
            </a:r>
            <a:r>
              <a:rPr lang="en-US" baseline="30000" dirty="0">
                <a:latin typeface="Arial "/>
              </a:rPr>
              <a:t>T ×1</a:t>
            </a:r>
            <a:r>
              <a:rPr lang="en-US" dirty="0">
                <a:latin typeface="Arial "/>
              </a:rPr>
              <a:t>,</a:t>
            </a:r>
            <a:endParaRPr lang="vi-VN" dirty="0">
              <a:latin typeface="Arial "/>
            </a:endParaRPr>
          </a:p>
          <a:p>
            <a:pPr marL="285750" indent="-285750">
              <a:lnSpc>
                <a:spcPct val="150000"/>
              </a:lnSpc>
              <a:buFont typeface="Arial" panose="020B0604020202020204" pitchFamily="34" charset="0"/>
              <a:buChar char="•"/>
            </a:pPr>
            <a:r>
              <a:rPr lang="en-US" dirty="0" err="1">
                <a:latin typeface="Arial "/>
              </a:rPr>
              <a:t>Nhiều</a:t>
            </a:r>
            <a:r>
              <a:rPr lang="en-US" dirty="0">
                <a:latin typeface="Arial "/>
              </a:rPr>
              <a:t> </a:t>
            </a:r>
            <a:r>
              <a:rPr lang="en-US" dirty="0" err="1">
                <a:latin typeface="Arial "/>
              </a:rPr>
              <a:t>chuỗi</a:t>
            </a:r>
            <a:r>
              <a:rPr lang="en-US" dirty="0">
                <a:latin typeface="Arial "/>
              </a:rPr>
              <a:t> </a:t>
            </a:r>
            <a:r>
              <a:rPr lang="en-US" dirty="0" err="1">
                <a:latin typeface="Arial "/>
              </a:rPr>
              <a:t>ngoại</a:t>
            </a:r>
            <a:r>
              <a:rPr lang="en-US" dirty="0">
                <a:latin typeface="Arial "/>
              </a:rPr>
              <a:t> </a:t>
            </a:r>
            <a:r>
              <a:rPr lang="en-US" dirty="0" err="1">
                <a:latin typeface="Arial "/>
              </a:rPr>
              <a:t>sinh</a:t>
            </a:r>
            <a:r>
              <a:rPr lang="en-US" dirty="0">
                <a:latin typeface="Arial "/>
              </a:rPr>
              <a:t> z</a:t>
            </a:r>
            <a:r>
              <a:rPr lang="en-US" baseline="-25000" dirty="0">
                <a:latin typeface="Arial "/>
              </a:rPr>
              <a:t>1:Tex </a:t>
            </a:r>
            <a:r>
              <a:rPr lang="en-US" dirty="0">
                <a:latin typeface="Arial "/>
              </a:rPr>
              <a:t>= {z</a:t>
            </a:r>
            <a:r>
              <a:rPr lang="en-US" baseline="30000" dirty="0">
                <a:latin typeface="Arial "/>
              </a:rPr>
              <a:t>(1)</a:t>
            </a:r>
            <a:r>
              <a:rPr lang="en-US" baseline="-25000" dirty="0">
                <a:latin typeface="Arial "/>
              </a:rPr>
              <a:t>1:Tex </a:t>
            </a:r>
            <a:r>
              <a:rPr lang="en-US" dirty="0">
                <a:latin typeface="Arial "/>
              </a:rPr>
              <a:t>, z</a:t>
            </a:r>
            <a:r>
              <a:rPr lang="en-US" baseline="30000" dirty="0">
                <a:latin typeface="Arial "/>
              </a:rPr>
              <a:t>(2)</a:t>
            </a:r>
            <a:r>
              <a:rPr lang="en-US" baseline="-25000" dirty="0">
                <a:latin typeface="Arial "/>
              </a:rPr>
              <a:t>1:Tex </a:t>
            </a:r>
            <a:r>
              <a:rPr lang="en-US" dirty="0">
                <a:latin typeface="Arial "/>
              </a:rPr>
              <a:t>, . . . , z</a:t>
            </a:r>
            <a:r>
              <a:rPr lang="en-US" baseline="30000" dirty="0">
                <a:latin typeface="Arial "/>
              </a:rPr>
              <a:t>(C)</a:t>
            </a:r>
            <a:r>
              <a:rPr lang="vi-VN" baseline="30000" dirty="0">
                <a:latin typeface="Arial "/>
              </a:rPr>
              <a:t> </a:t>
            </a:r>
            <a:r>
              <a:rPr lang="en-US" baseline="-25000" dirty="0">
                <a:latin typeface="Arial "/>
              </a:rPr>
              <a:t>1:Tex </a:t>
            </a:r>
            <a:r>
              <a:rPr lang="en-US" dirty="0">
                <a:latin typeface="Arial "/>
              </a:rPr>
              <a:t>} ∈ </a:t>
            </a:r>
            <a:r>
              <a:rPr lang="en-US" dirty="0" err="1">
                <a:latin typeface="Arial "/>
              </a:rPr>
              <a:t>R</a:t>
            </a:r>
            <a:r>
              <a:rPr lang="en-US" baseline="30000" dirty="0" err="1">
                <a:latin typeface="Arial "/>
              </a:rPr>
              <a:t>Tex</a:t>
            </a:r>
            <a:r>
              <a:rPr lang="vi-VN" baseline="30000" dirty="0">
                <a:latin typeface="Arial "/>
              </a:rPr>
              <a:t> </a:t>
            </a:r>
            <a:r>
              <a:rPr lang="en-US" baseline="30000" dirty="0">
                <a:latin typeface="Arial "/>
              </a:rPr>
              <a:t>×</a:t>
            </a:r>
            <a:r>
              <a:rPr lang="vi-VN" baseline="30000" dirty="0">
                <a:latin typeface="Arial "/>
              </a:rPr>
              <a:t> </a:t>
            </a:r>
            <a:r>
              <a:rPr lang="en-US" baseline="30000" dirty="0">
                <a:latin typeface="Arial "/>
              </a:rPr>
              <a:t>C</a:t>
            </a:r>
            <a:r>
              <a:rPr lang="en-US" dirty="0">
                <a:latin typeface="Arial "/>
              </a:rPr>
              <a:t>,</a:t>
            </a:r>
            <a:endParaRPr lang="vi-VN" dirty="0">
              <a:latin typeface="Arial "/>
            </a:endParaRPr>
          </a:p>
          <a:p>
            <a:pPr>
              <a:lnSpc>
                <a:spcPct val="150000"/>
              </a:lnSpc>
            </a:pPr>
            <a:r>
              <a:rPr lang="vi-VN" i="1" dirty="0">
                <a:latin typeface="Arial "/>
              </a:rPr>
              <a:t>( Có thể </a:t>
            </a:r>
            <a:r>
              <a:rPr lang="en-US" i="1" dirty="0">
                <a:latin typeface="Arial "/>
              </a:rPr>
              <a:t>T</a:t>
            </a:r>
            <a:r>
              <a:rPr lang="vi-VN" i="1" dirty="0">
                <a:latin typeface="Arial "/>
              </a:rPr>
              <a:t> </a:t>
            </a:r>
            <a:r>
              <a:rPr lang="en-US" i="1" dirty="0">
                <a:latin typeface="Cambria Math" panose="02040503050406030204" pitchFamily="18" charset="0"/>
                <a:ea typeface="Cambria Math" panose="02040503050406030204" pitchFamily="18" charset="0"/>
              </a:rPr>
              <a:t>≠</a:t>
            </a:r>
            <a:r>
              <a:rPr lang="vi-VN" i="1" dirty="0">
                <a:latin typeface="Arial "/>
              </a:rPr>
              <a:t>  Tex)</a:t>
            </a:r>
          </a:p>
          <a:p>
            <a:pPr>
              <a:lnSpc>
                <a:spcPct val="150000"/>
              </a:lnSpc>
            </a:pPr>
            <a:endParaRPr lang="en-US" dirty="0">
              <a:latin typeface="Arial "/>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C5005BC-54E6-4A75-38AA-908D4AD13FBA}"/>
                  </a:ext>
                </a:extLst>
              </p:cNvPr>
              <p:cNvSpPr txBox="1"/>
              <p:nvPr/>
            </p:nvSpPr>
            <p:spPr>
              <a:xfrm>
                <a:off x="4251251" y="2993349"/>
                <a:ext cx="3689498" cy="830997"/>
              </a:xfrm>
              <a:prstGeom prst="rect">
                <a:avLst/>
              </a:prstGeom>
              <a:noFill/>
            </p:spPr>
            <p:txBody>
              <a:bodyPr wrap="square" rtlCol="0">
                <a:spAutoFit/>
              </a:bodyPr>
              <a:lstStyle/>
              <a:p>
                <a14:m>
                  <m:oMath xmlns:m="http://schemas.openxmlformats.org/officeDocument/2006/math">
                    <m:acc>
                      <m:accPr>
                        <m:chr m:val="̂"/>
                        <m:ctrlPr>
                          <a:rPr lang="fr-FR" sz="2400" b="1" i="1" smtClean="0">
                            <a:latin typeface="Cambria Math" panose="02040503050406030204" pitchFamily="18" charset="0"/>
                            <a:ea typeface="Cambria Math" panose="02040503050406030204" pitchFamily="18" charset="0"/>
                          </a:rPr>
                        </m:ctrlPr>
                      </m:accPr>
                      <m:e>
                        <m:r>
                          <m:rPr>
                            <m:sty m:val="p"/>
                          </m:rPr>
                          <a:rPr lang="vi-VN" sz="2400" b="1" i="1">
                            <a:latin typeface="Cambria Math" panose="02040503050406030204" pitchFamily="18" charset="0"/>
                            <a:ea typeface="Cambria Math" panose="02040503050406030204" pitchFamily="18" charset="0"/>
                          </a:rPr>
                          <m:t>x</m:t>
                        </m:r>
                      </m:e>
                    </m:acc>
                  </m:oMath>
                </a14:m>
                <a:r>
                  <a:rPr lang="fr-FR" sz="2000" b="1" baseline="-25000" dirty="0">
                    <a:latin typeface="Cambria Math" panose="02040503050406030204" pitchFamily="18" charset="0"/>
                    <a:ea typeface="Cambria Math" panose="02040503050406030204" pitchFamily="18" charset="0"/>
                  </a:rPr>
                  <a:t>T +1:T +S </a:t>
                </a:r>
                <a:r>
                  <a:rPr lang="fr-FR" sz="2400" b="1" dirty="0">
                    <a:latin typeface="Cambria Math" panose="02040503050406030204" pitchFamily="18" charset="0"/>
                    <a:ea typeface="Cambria Math" panose="02040503050406030204" pitchFamily="18" charset="0"/>
                  </a:rPr>
                  <a:t>= </a:t>
                </a:r>
                <a:r>
                  <a:rPr lang="fr-FR" sz="2400" b="1" dirty="0" err="1">
                    <a:latin typeface="Cambria Math" panose="02040503050406030204" pitchFamily="18" charset="0"/>
                    <a:ea typeface="Cambria Math" panose="02040503050406030204" pitchFamily="18" charset="0"/>
                  </a:rPr>
                  <a:t>F</a:t>
                </a:r>
                <a:r>
                  <a:rPr lang="fr-FR" sz="2400" b="1" baseline="-25000" dirty="0" err="1">
                    <a:latin typeface="Cambria Math" panose="02040503050406030204" pitchFamily="18" charset="0"/>
                    <a:ea typeface="Cambria Math" panose="02040503050406030204" pitchFamily="18" charset="0"/>
                  </a:rPr>
                  <a:t>θ</a:t>
                </a:r>
                <a:r>
                  <a:rPr lang="fr-FR" sz="2400" b="1" dirty="0">
                    <a:latin typeface="Cambria Math" panose="02040503050406030204" pitchFamily="18" charset="0"/>
                    <a:ea typeface="Cambria Math" panose="02040503050406030204" pitchFamily="18" charset="0"/>
                  </a:rPr>
                  <a:t> (x</a:t>
                </a:r>
                <a:r>
                  <a:rPr lang="fr-FR" sz="2000" b="1" baseline="-25000" dirty="0">
                    <a:latin typeface="Cambria Math" panose="02040503050406030204" pitchFamily="18" charset="0"/>
                    <a:ea typeface="Cambria Math" panose="02040503050406030204" pitchFamily="18" charset="0"/>
                  </a:rPr>
                  <a:t>1:T </a:t>
                </a:r>
                <a:r>
                  <a:rPr lang="fr-FR" sz="2400" b="1" dirty="0">
                    <a:latin typeface="Cambria Math" panose="02040503050406030204" pitchFamily="18" charset="0"/>
                    <a:ea typeface="Cambria Math" panose="02040503050406030204" pitchFamily="18" charset="0"/>
                  </a:rPr>
                  <a:t>, z</a:t>
                </a:r>
                <a:r>
                  <a:rPr lang="fr-FR" sz="2000" b="1" baseline="-25000" dirty="0">
                    <a:latin typeface="Cambria Math" panose="02040503050406030204" pitchFamily="18" charset="0"/>
                    <a:ea typeface="Cambria Math" panose="02040503050406030204" pitchFamily="18" charset="0"/>
                  </a:rPr>
                  <a:t>1:Tex </a:t>
                </a:r>
                <a:r>
                  <a:rPr lang="fr-FR" sz="2400" b="1" dirty="0">
                    <a:latin typeface="Cambria Math" panose="02040503050406030204" pitchFamily="18" charset="0"/>
                    <a:ea typeface="Cambria Math" panose="02040503050406030204" pitchFamily="18" charset="0"/>
                  </a:rPr>
                  <a:t>)</a:t>
                </a:r>
                <a:endParaRPr lang="en-US" sz="2400" b="1" dirty="0">
                  <a:latin typeface="Cambria Math" panose="02040503050406030204" pitchFamily="18" charset="0"/>
                  <a:ea typeface="Cambria Math" panose="02040503050406030204" pitchFamily="18" charset="0"/>
                </a:endParaRPr>
              </a:p>
              <a:p>
                <a:endParaRPr lang="en-US" sz="2400" dirty="0"/>
              </a:p>
            </p:txBody>
          </p:sp>
        </mc:Choice>
        <mc:Fallback>
          <p:sp>
            <p:nvSpPr>
              <p:cNvPr id="8" name="TextBox 7">
                <a:extLst>
                  <a:ext uri="{FF2B5EF4-FFF2-40B4-BE49-F238E27FC236}">
                    <a16:creationId xmlns:a16="http://schemas.microsoft.com/office/drawing/2014/main" id="{6C5005BC-54E6-4A75-38AA-908D4AD13FBA}"/>
                  </a:ext>
                </a:extLst>
              </p:cNvPr>
              <p:cNvSpPr txBox="1">
                <a:spLocks noRot="1" noChangeAspect="1" noMove="1" noResize="1" noEditPoints="1" noAdjustHandles="1" noChangeArrowheads="1" noChangeShapeType="1" noTextEdit="1"/>
              </p:cNvSpPr>
              <p:nvPr/>
            </p:nvSpPr>
            <p:spPr>
              <a:xfrm>
                <a:off x="4251251" y="2993349"/>
                <a:ext cx="3689498" cy="830997"/>
              </a:xfrm>
              <a:prstGeom prst="rect">
                <a:avLst/>
              </a:prstGeom>
              <a:blipFill>
                <a:blip r:embed="rId4"/>
                <a:stretch>
                  <a:fillRect l="-165" t="-5882"/>
                </a:stretch>
              </a:blipFill>
            </p:spPr>
            <p:txBody>
              <a:bodyPr/>
              <a:lstStyle/>
              <a:p>
                <a:r>
                  <a:rPr lang="en-US">
                    <a:noFill/>
                  </a:rPr>
                  <a:t> </a:t>
                </a:r>
              </a:p>
            </p:txBody>
          </p:sp>
        </mc:Fallback>
      </mc:AlternateContent>
      <p:graphicFrame>
        <p:nvGraphicFramePr>
          <p:cNvPr id="7" name="Table 6">
            <a:extLst>
              <a:ext uri="{FF2B5EF4-FFF2-40B4-BE49-F238E27FC236}">
                <a16:creationId xmlns:a16="http://schemas.microsoft.com/office/drawing/2014/main" id="{7EA05CC1-C6F8-5370-DDC4-2C28B8207F5A}"/>
              </a:ext>
            </a:extLst>
          </p:cNvPr>
          <p:cNvGraphicFramePr>
            <a:graphicFrameLocks noGrp="1"/>
          </p:cNvGraphicFramePr>
          <p:nvPr>
            <p:extLst>
              <p:ext uri="{D42A27DB-BD31-4B8C-83A1-F6EECF244321}">
                <p14:modId xmlns:p14="http://schemas.microsoft.com/office/powerpoint/2010/main" val="630814401"/>
              </p:ext>
            </p:extLst>
          </p:nvPr>
        </p:nvGraphicFramePr>
        <p:xfrm>
          <a:off x="338735" y="3713481"/>
          <a:ext cx="11560976" cy="2083460"/>
        </p:xfrm>
        <a:graphic>
          <a:graphicData uri="http://schemas.openxmlformats.org/drawingml/2006/table">
            <a:tbl>
              <a:tblPr firstRow="1" bandRow="1">
                <a:tableStyleId>{7DF18680-E054-41AD-8BC1-D1AEF772440D}</a:tableStyleId>
              </a:tblPr>
              <a:tblGrid>
                <a:gridCol w="1131846">
                  <a:extLst>
                    <a:ext uri="{9D8B030D-6E8A-4147-A177-3AD203B41FA5}">
                      <a16:colId xmlns:a16="http://schemas.microsoft.com/office/drawing/2014/main" val="152825630"/>
                    </a:ext>
                  </a:extLst>
                </a:gridCol>
                <a:gridCol w="6919275">
                  <a:extLst>
                    <a:ext uri="{9D8B030D-6E8A-4147-A177-3AD203B41FA5}">
                      <a16:colId xmlns:a16="http://schemas.microsoft.com/office/drawing/2014/main" val="3535100722"/>
                    </a:ext>
                  </a:extLst>
                </a:gridCol>
                <a:gridCol w="1668544">
                  <a:extLst>
                    <a:ext uri="{9D8B030D-6E8A-4147-A177-3AD203B41FA5}">
                      <a16:colId xmlns:a16="http://schemas.microsoft.com/office/drawing/2014/main" val="996097914"/>
                    </a:ext>
                  </a:extLst>
                </a:gridCol>
                <a:gridCol w="1841311">
                  <a:extLst>
                    <a:ext uri="{9D8B030D-6E8A-4147-A177-3AD203B41FA5}">
                      <a16:colId xmlns:a16="http://schemas.microsoft.com/office/drawing/2014/main" val="3573627780"/>
                    </a:ext>
                  </a:extLst>
                </a:gridCol>
              </a:tblGrid>
              <a:tr h="437540">
                <a:tc>
                  <a:txBody>
                    <a:bodyPr/>
                    <a:lstStyle/>
                    <a:p>
                      <a:pPr algn="ctr"/>
                      <a:r>
                        <a:rPr lang="vi-VN" sz="1600" dirty="0">
                          <a:latin typeface="+mn-lt"/>
                        </a:rPr>
                        <a:t>Dữ liệu</a:t>
                      </a:r>
                      <a:endParaRPr lang="en-US" sz="1600" dirty="0">
                        <a:latin typeface="+mn-lt"/>
                      </a:endParaRPr>
                    </a:p>
                  </a:txBody>
                  <a:tcPr/>
                </a:tc>
                <a:tc>
                  <a:txBody>
                    <a:bodyPr/>
                    <a:lstStyle/>
                    <a:p>
                      <a:pPr algn="ctr"/>
                      <a:r>
                        <a:rPr lang="vi-VN" sz="1600" dirty="0">
                          <a:latin typeface="+mn-lt"/>
                        </a:rPr>
                        <a:t>Mô tả</a:t>
                      </a:r>
                      <a:endParaRPr lang="en-US" sz="1600" dirty="0">
                        <a:latin typeface="+mn-lt"/>
                      </a:endParaRPr>
                    </a:p>
                  </a:txBody>
                  <a:tcPr/>
                </a:tc>
                <a:tc>
                  <a:txBody>
                    <a:bodyPr/>
                    <a:lstStyle/>
                    <a:p>
                      <a:pPr algn="ctr"/>
                      <a:r>
                        <a:rPr lang="vi-VN" sz="1600" dirty="0">
                          <a:latin typeface="+mn-lt"/>
                        </a:rPr>
                        <a:t>Biến mục tiêu</a:t>
                      </a:r>
                      <a:endParaRPr lang="en-US" sz="1600" dirty="0">
                        <a:latin typeface="+mn-lt"/>
                      </a:endParaRPr>
                    </a:p>
                  </a:txBody>
                  <a:tcPr/>
                </a:tc>
                <a:tc>
                  <a:txBody>
                    <a:bodyPr/>
                    <a:lstStyle/>
                    <a:p>
                      <a:pPr algn="ctr"/>
                      <a:r>
                        <a:rPr lang="vi-VN" sz="1600" dirty="0">
                          <a:latin typeface="+mn-lt"/>
                        </a:rPr>
                        <a:t>Biến ngoại sinh</a:t>
                      </a:r>
                      <a:endParaRPr lang="en-US" sz="1600" dirty="0">
                        <a:latin typeface="+mn-lt"/>
                      </a:endParaRPr>
                    </a:p>
                  </a:txBody>
                  <a:tcPr/>
                </a:tc>
                <a:extLst>
                  <a:ext uri="{0D108BD9-81ED-4DB2-BD59-A6C34878D82A}">
                    <a16:rowId xmlns:a16="http://schemas.microsoft.com/office/drawing/2014/main" val="2285567668"/>
                  </a:ext>
                </a:extLst>
              </a:tr>
              <a:tr h="437540">
                <a:tc>
                  <a:txBody>
                    <a:bodyPr/>
                    <a:lstStyle/>
                    <a:p>
                      <a:r>
                        <a:rPr lang="en-US" sz="1600" b="1" i="0" u="none" strike="noStrike" kern="1200" dirty="0">
                          <a:solidFill>
                            <a:schemeClr val="dk1"/>
                          </a:solidFill>
                          <a:effectLst/>
                          <a:latin typeface="+mn-lt"/>
                          <a:ea typeface="+mn-ea"/>
                          <a:cs typeface="+mn-cs"/>
                        </a:rPr>
                        <a:t>Weather</a:t>
                      </a:r>
                      <a:endParaRPr lang="en-US" sz="1600" dirty="0">
                        <a:latin typeface="+mn-lt"/>
                      </a:endParaRPr>
                    </a:p>
                  </a:txBody>
                  <a:tcPr/>
                </a:tc>
                <a:tc>
                  <a:txBody>
                    <a:bodyPr/>
                    <a:lstStyle/>
                    <a:p>
                      <a:r>
                        <a:rPr lang="vi-VN" sz="1600" b="1" i="0" u="none" strike="noStrike" kern="1200" dirty="0">
                          <a:solidFill>
                            <a:schemeClr val="dk1"/>
                          </a:solidFill>
                          <a:effectLst/>
                          <a:latin typeface="+mn-lt"/>
                          <a:ea typeface="+mn-ea"/>
                          <a:cs typeface="+mn-cs"/>
                        </a:rPr>
                        <a:t>21 yếu tố khí tượng</a:t>
                      </a:r>
                      <a:r>
                        <a:rPr lang="vi-VN" sz="1600" b="0" i="0" u="none" strike="noStrike" kern="1200" dirty="0">
                          <a:solidFill>
                            <a:schemeClr val="dk1"/>
                          </a:solidFill>
                          <a:effectLst/>
                          <a:latin typeface="+mn-lt"/>
                          <a:ea typeface="+mn-ea"/>
                          <a:cs typeface="+mn-cs"/>
                        </a:rPr>
                        <a:t> được thu thập </a:t>
                      </a:r>
                      <a:r>
                        <a:rPr lang="vi-VN" sz="1600" b="1" i="0" u="none" strike="noStrike" kern="1200" dirty="0">
                          <a:solidFill>
                            <a:schemeClr val="dk1"/>
                          </a:solidFill>
                          <a:effectLst/>
                          <a:latin typeface="+mn-lt"/>
                          <a:ea typeface="+mn-ea"/>
                          <a:cs typeface="+mn-cs"/>
                        </a:rPr>
                        <a:t>mỗi 10 phút</a:t>
                      </a:r>
                      <a:r>
                        <a:rPr lang="vi-VN" sz="1600" b="0" i="0" u="none" strike="noStrike" kern="1200" dirty="0">
                          <a:solidFill>
                            <a:schemeClr val="dk1"/>
                          </a:solidFill>
                          <a:effectLst/>
                          <a:latin typeface="+mn-lt"/>
                          <a:ea typeface="+mn-ea"/>
                          <a:cs typeface="+mn-cs"/>
                        </a:rPr>
                        <a:t> từ Trạm khí tượng thuộc Viện Sinh địa hóa Max Planck (2020)</a:t>
                      </a:r>
                      <a:endParaRPr lang="en-US" sz="1600" dirty="0">
                        <a:latin typeface="+mn-lt"/>
                      </a:endParaRPr>
                    </a:p>
                  </a:txBody>
                  <a:tcPr/>
                </a:tc>
                <a:tc>
                  <a:txBody>
                    <a:bodyPr/>
                    <a:lstStyle/>
                    <a:p>
                      <a:r>
                        <a:rPr lang="vi-VN" sz="1600" b="0" i="0" u="none" strike="noStrike" kern="1200" dirty="0">
                          <a:solidFill>
                            <a:schemeClr val="dk1"/>
                          </a:solidFill>
                          <a:effectLst/>
                          <a:latin typeface="+mn-lt"/>
                          <a:ea typeface="+mn-ea"/>
                          <a:cs typeface="+mn-cs"/>
                        </a:rPr>
                        <a:t>Wet Bulb (nhiệt độ ướt)</a:t>
                      </a:r>
                      <a:endParaRPr lang="en-US" sz="1600" dirty="0">
                        <a:latin typeface="+mn-lt"/>
                      </a:endParaRPr>
                    </a:p>
                  </a:txBody>
                  <a:tcPr/>
                </a:tc>
                <a:tc>
                  <a:txBody>
                    <a:bodyPr/>
                    <a:lstStyle/>
                    <a:p>
                      <a:r>
                        <a:rPr lang="vi-VN" sz="1600" dirty="0">
                          <a:latin typeface="+mn-lt"/>
                        </a:rPr>
                        <a:t>Các chỉ số còn lại</a:t>
                      </a:r>
                      <a:endParaRPr lang="en-US" sz="1600" dirty="0">
                        <a:latin typeface="+mn-lt"/>
                      </a:endParaRPr>
                    </a:p>
                  </a:txBody>
                  <a:tcPr/>
                </a:tc>
                <a:extLst>
                  <a:ext uri="{0D108BD9-81ED-4DB2-BD59-A6C34878D82A}">
                    <a16:rowId xmlns:a16="http://schemas.microsoft.com/office/drawing/2014/main" val="4055497076"/>
                  </a:ext>
                </a:extLst>
              </a:tr>
              <a:tr h="437540">
                <a:tc>
                  <a:txBody>
                    <a:bodyPr/>
                    <a:lstStyle/>
                    <a:p>
                      <a:r>
                        <a:rPr lang="en-US" sz="1600" b="1" i="0" u="none" strike="noStrike" kern="1200" dirty="0">
                          <a:solidFill>
                            <a:schemeClr val="dk1"/>
                          </a:solidFill>
                          <a:effectLst/>
                          <a:latin typeface="Arial" panose="020B0604020202020204" pitchFamily="34" charset="0"/>
                          <a:ea typeface="+mn-ea"/>
                          <a:cs typeface="Arial" panose="020B0604020202020204" pitchFamily="34" charset="0"/>
                        </a:rPr>
                        <a:t>ECL</a:t>
                      </a:r>
                      <a:endParaRPr lang="en-US" sz="1600" dirty="0">
                        <a:latin typeface="Arial" panose="020B0604020202020204" pitchFamily="34" charset="0"/>
                        <a:cs typeface="Arial" panose="020B0604020202020204" pitchFamily="34" charset="0"/>
                      </a:endParaRPr>
                    </a:p>
                  </a:txBody>
                  <a:tcPr/>
                </a:tc>
                <a:tc>
                  <a:txBody>
                    <a:bodyPr/>
                    <a:lstStyle/>
                    <a:p>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Ghi</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lại</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dữ</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liệu</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tiêu</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thụ</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điện</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hàng</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giờ</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của</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1" i="0" u="none" strike="noStrike" kern="1200" dirty="0">
                          <a:solidFill>
                            <a:schemeClr val="dk1"/>
                          </a:solidFill>
                          <a:effectLst/>
                          <a:latin typeface="Arial" panose="020B0604020202020204" pitchFamily="34" charset="0"/>
                          <a:ea typeface="+mn-ea"/>
                          <a:cs typeface="Arial" panose="020B0604020202020204" pitchFamily="34" charset="0"/>
                        </a:rPr>
                        <a:t>321 </a:t>
                      </a:r>
                      <a:r>
                        <a:rPr lang="en-US" sz="1600" b="1" i="0" u="none" strike="noStrike" kern="1200" dirty="0" err="1">
                          <a:solidFill>
                            <a:schemeClr val="dk1"/>
                          </a:solidFill>
                          <a:effectLst/>
                          <a:latin typeface="Arial" panose="020B0604020202020204" pitchFamily="34" charset="0"/>
                          <a:ea typeface="+mn-ea"/>
                          <a:cs typeface="Arial" panose="020B0604020202020204" pitchFamily="34" charset="0"/>
                        </a:rPr>
                        <a:t>khách</a:t>
                      </a:r>
                      <a:r>
                        <a:rPr lang="en-US" sz="1600" b="1"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1" i="0" u="none" strike="noStrike" kern="1200" dirty="0" err="1">
                          <a:solidFill>
                            <a:schemeClr val="dk1"/>
                          </a:solidFill>
                          <a:effectLst/>
                          <a:latin typeface="Arial" panose="020B0604020202020204" pitchFamily="34" charset="0"/>
                          <a:ea typeface="+mn-ea"/>
                          <a:cs typeface="Arial" panose="020B0604020202020204" pitchFamily="34" charset="0"/>
                        </a:rPr>
                        <a:t>hàng</a:t>
                      </a:r>
                      <a:endParaRPr lang="en-US" sz="16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Mức</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tiêu</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thụ</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điện</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của</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khách</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hàng</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cuối</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cùng</a:t>
                      </a:r>
                      <a:endParaRPr lang="en-US" sz="1600" b="0" i="0" u="none" strike="noStrike" kern="1200" dirty="0">
                        <a:solidFill>
                          <a:schemeClr val="dk1"/>
                        </a:solidFill>
                        <a:effectLst/>
                        <a:latin typeface="Arial" panose="020B0604020202020204" pitchFamily="34" charset="0"/>
                        <a:ea typeface="+mn-ea"/>
                        <a:cs typeface="Arial" panose="020B0604020202020204" pitchFamily="34" charset="0"/>
                      </a:endParaRPr>
                    </a:p>
                    <a:p>
                      <a:endParaRPr lang="en-US" sz="1600" dirty="0">
                        <a:latin typeface="Arial" panose="020B0604020202020204" pitchFamily="34" charset="0"/>
                        <a:cs typeface="Arial" panose="020B0604020202020204" pitchFamily="34" charset="0"/>
                      </a:endParaRPr>
                    </a:p>
                  </a:txBody>
                  <a:tcPr/>
                </a:tc>
                <a:tc>
                  <a:txBody>
                    <a:bodyPr/>
                    <a:lstStyle/>
                    <a:p>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Mức</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tiêu</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thụ</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điện</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của</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các</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khách</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hàng</a:t>
                      </a:r>
                      <a:r>
                        <a:rPr lang="en-US" sz="1600" b="0" i="0" u="none" strike="noStrike" kern="1200" dirty="0">
                          <a:solidFill>
                            <a:schemeClr val="dk1"/>
                          </a:solidFill>
                          <a:effectLst/>
                          <a:latin typeface="Arial" panose="020B0604020202020204" pitchFamily="34" charset="0"/>
                          <a:ea typeface="+mn-ea"/>
                          <a:cs typeface="Arial" panose="020B0604020202020204" pitchFamily="34" charset="0"/>
                        </a:rPr>
                        <a:t> </a:t>
                      </a:r>
                      <a:r>
                        <a:rPr lang="en-US" sz="1600" b="0" i="0" u="none" strike="noStrike" kern="1200" dirty="0" err="1">
                          <a:solidFill>
                            <a:schemeClr val="dk1"/>
                          </a:solidFill>
                          <a:effectLst/>
                          <a:latin typeface="Arial" panose="020B0604020202020204" pitchFamily="34" charset="0"/>
                          <a:ea typeface="+mn-ea"/>
                          <a:cs typeface="Arial" panose="020B0604020202020204" pitchFamily="34" charset="0"/>
                        </a:rPr>
                        <a:t>khác</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42513489"/>
                  </a:ext>
                </a:extLst>
              </a:tr>
            </a:tbl>
          </a:graphicData>
        </a:graphic>
      </p:graphicFrame>
      <p:sp>
        <p:nvSpPr>
          <p:cNvPr id="9" name="TextBox 8">
            <a:extLst>
              <a:ext uri="{FF2B5EF4-FFF2-40B4-BE49-F238E27FC236}">
                <a16:creationId xmlns:a16="http://schemas.microsoft.com/office/drawing/2014/main" id="{285C6F15-B3D8-ADA8-6D4B-231C7967C5BE}"/>
              </a:ext>
            </a:extLst>
          </p:cNvPr>
          <p:cNvSpPr txBox="1"/>
          <p:nvPr/>
        </p:nvSpPr>
        <p:spPr>
          <a:xfrm>
            <a:off x="2790334" y="5806354"/>
            <a:ext cx="6504495" cy="338554"/>
          </a:xfrm>
          <a:prstGeom prst="rect">
            <a:avLst/>
          </a:prstGeom>
          <a:noFill/>
        </p:spPr>
        <p:txBody>
          <a:bodyPr wrap="square" rtlCol="0">
            <a:spAutoFit/>
          </a:bodyPr>
          <a:lstStyle/>
          <a:p>
            <a:pPr algn="ctr"/>
            <a:r>
              <a:rPr lang="vi-VN" sz="1600" b="1" i="1" dirty="0"/>
              <a:t> Một số dữ liệu được sử dụng trong bài báo giới thiệu TimeXer</a:t>
            </a:r>
            <a:r>
              <a:rPr lang="vi-VN" sz="1600" b="1" i="1" baseline="30000" dirty="0"/>
              <a:t>[1]</a:t>
            </a:r>
            <a:endParaRPr lang="en-US" sz="1600" b="1" i="1" baseline="30000" dirty="0"/>
          </a:p>
        </p:txBody>
      </p:sp>
    </p:spTree>
    <p:extLst>
      <p:ext uri="{BB962C8B-B14F-4D97-AF65-F5344CB8AC3E}">
        <p14:creationId xmlns:p14="http://schemas.microsoft.com/office/powerpoint/2010/main" val="4242690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99F9F10-0730-934A-8F98-19E23541DDA5}"/>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C89102-928E-69B8-1011-527C8B90EC43}"/>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2" name="Title 1">
            <a:extLst>
              <a:ext uri="{FF2B5EF4-FFF2-40B4-BE49-F238E27FC236}">
                <a16:creationId xmlns:a16="http://schemas.microsoft.com/office/drawing/2014/main" id="{7038A814-0C2E-85AA-EEF9-D58302DBF03D}"/>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Mô hình TimeXer</a:t>
            </a:r>
            <a:endParaRPr lang="en-US" sz="3050" dirty="0">
              <a:latin typeface="Arial"/>
              <a:ea typeface="Lato"/>
              <a:cs typeface="Lato"/>
            </a:endParaRPr>
          </a:p>
        </p:txBody>
      </p:sp>
      <p:sp>
        <p:nvSpPr>
          <p:cNvPr id="4" name="TextBox 3">
            <a:extLst>
              <a:ext uri="{FF2B5EF4-FFF2-40B4-BE49-F238E27FC236}">
                <a16:creationId xmlns:a16="http://schemas.microsoft.com/office/drawing/2014/main" id="{361F4F45-541C-58E8-AB59-67D33C3A98C3}"/>
              </a:ext>
            </a:extLst>
          </p:cNvPr>
          <p:cNvSpPr txBox="1"/>
          <p:nvPr/>
        </p:nvSpPr>
        <p:spPr>
          <a:xfrm>
            <a:off x="3769360" y="6437868"/>
            <a:ext cx="7973461" cy="369332"/>
          </a:xfrm>
          <a:prstGeom prst="rect">
            <a:avLst/>
          </a:prstGeom>
          <a:noFill/>
        </p:spPr>
        <p:txBody>
          <a:bodyPr wrap="square" rtlCol="0">
            <a:spAutoFit/>
          </a:bodyPr>
          <a:lstStyle/>
          <a:p>
            <a:r>
              <a:rPr lang="vi-VN" sz="900" dirty="0"/>
              <a:t>[1] </a:t>
            </a:r>
            <a:r>
              <a:rPr lang="en-US" sz="900" dirty="0"/>
              <a:t>Y. Wang, H. Wu, J. Dong, G. Qin, H. Zhang, Y. Liu, Y. Qiu, J. Wang, and M. Long, “</a:t>
            </a:r>
            <a:r>
              <a:rPr lang="en-US" sz="900" dirty="0" err="1"/>
              <a:t>TimeXer</a:t>
            </a:r>
            <a:r>
              <a:rPr lang="en-US" sz="900" dirty="0"/>
              <a:t>: Empowering Transformers for Time Series Forecasting with Exogenous Variables,” </a:t>
            </a:r>
            <a:r>
              <a:rPr lang="en-US" sz="900" i="1" dirty="0" err="1"/>
              <a:t>arXiv</a:t>
            </a:r>
            <a:r>
              <a:rPr lang="en-US" sz="900" i="1" dirty="0"/>
              <a:t> preprint arXiv:2402.19072</a:t>
            </a:r>
            <a:r>
              <a:rPr lang="en-US" sz="900" dirty="0"/>
              <a:t>, 2024. [Online]. Available: </a:t>
            </a:r>
            <a:r>
              <a:rPr lang="en-US" sz="900" dirty="0">
                <a:hlinkClick r:id="rId3"/>
              </a:rPr>
              <a:t>https://arxiv.org/abs/2402.19072</a:t>
            </a:r>
            <a:endParaRPr lang="en-US" sz="900" dirty="0"/>
          </a:p>
        </p:txBody>
      </p:sp>
      <p:pic>
        <p:nvPicPr>
          <p:cNvPr id="10" name="Picture 9">
            <a:extLst>
              <a:ext uri="{FF2B5EF4-FFF2-40B4-BE49-F238E27FC236}">
                <a16:creationId xmlns:a16="http://schemas.microsoft.com/office/drawing/2014/main" id="{3048CC51-330C-2A87-13DB-A9277E03E423}"/>
              </a:ext>
            </a:extLst>
          </p:cNvPr>
          <p:cNvPicPr>
            <a:picLocks noChangeAspect="1"/>
          </p:cNvPicPr>
          <p:nvPr/>
        </p:nvPicPr>
        <p:blipFill>
          <a:blip r:embed="rId4"/>
          <a:srcRect l="5827" t="63133" r="68111" b="4526"/>
          <a:stretch>
            <a:fillRect/>
          </a:stretch>
        </p:blipFill>
        <p:spPr>
          <a:xfrm>
            <a:off x="3408896" y="1308397"/>
            <a:ext cx="2026029" cy="1072088"/>
          </a:xfrm>
          <a:prstGeom prst="rect">
            <a:avLst/>
          </a:prstGeom>
        </p:spPr>
      </p:pic>
      <p:sp>
        <p:nvSpPr>
          <p:cNvPr id="21" name="TextBox 20">
            <a:extLst>
              <a:ext uri="{FF2B5EF4-FFF2-40B4-BE49-F238E27FC236}">
                <a16:creationId xmlns:a16="http://schemas.microsoft.com/office/drawing/2014/main" id="{86E5F274-58F7-D348-CA5D-863D59AF686A}"/>
              </a:ext>
            </a:extLst>
          </p:cNvPr>
          <p:cNvSpPr txBox="1"/>
          <p:nvPr/>
        </p:nvSpPr>
        <p:spPr>
          <a:xfrm>
            <a:off x="199881" y="1190672"/>
            <a:ext cx="3341952" cy="1072088"/>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Mô-đun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nhúng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nội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sinh</a:t>
            </a:r>
            <a:endParaRPr lang="vi-VN" sz="1600" b="1"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P</a:t>
            </a:r>
            <a:r>
              <a:rPr lang="en-US" sz="1600" baseline="-25000" dirty="0">
                <a:latin typeface="Arial" panose="020B0604020202020204" pitchFamily="34" charset="0"/>
                <a:cs typeface="Arial" panose="020B0604020202020204" pitchFamily="34" charset="0"/>
              </a:rPr>
              <a:t>en</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PatchEmbed</a:t>
            </a:r>
            <a:r>
              <a:rPr lang="en-US" sz="1600" dirty="0">
                <a:latin typeface="Arial" panose="020B0604020202020204" pitchFamily="34" charset="0"/>
                <a:cs typeface="Arial" panose="020B0604020202020204" pitchFamily="34" charset="0"/>
              </a:rPr>
              <a:t>(s</a:t>
            </a:r>
            <a:r>
              <a:rPr lang="en-US" sz="1600" baseline="-25000" dirty="0">
                <a:latin typeface="Arial" panose="020B0604020202020204" pitchFamily="34" charset="0"/>
                <a:cs typeface="Arial" panose="020B0604020202020204" pitchFamily="34" charset="0"/>
              </a:rPr>
              <a:t>1</a:t>
            </a:r>
            <a:r>
              <a:rPr lang="en-US" sz="1600" dirty="0">
                <a:latin typeface="Arial" panose="020B0604020202020204" pitchFamily="34" charset="0"/>
                <a:cs typeface="Arial" panose="020B0604020202020204" pitchFamily="34" charset="0"/>
              </a:rPr>
              <a:t>,s</a:t>
            </a:r>
            <a:r>
              <a:rPr lang="en-US" sz="1600" baseline="-250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s</a:t>
            </a:r>
            <a:r>
              <a:rPr lang="en-US" sz="1600" baseline="-25000" dirty="0" err="1">
                <a:latin typeface="Arial" panose="020B0604020202020204" pitchFamily="34" charset="0"/>
                <a:cs typeface="Arial" panose="020B0604020202020204" pitchFamily="34" charset="0"/>
              </a:rPr>
              <a:t>N</a:t>
            </a:r>
            <a:r>
              <a:rPr lang="en-US" sz="1600" dirty="0">
                <a:latin typeface="Arial" panose="020B0604020202020204" pitchFamily="34" charset="0"/>
                <a:cs typeface="Arial" panose="020B0604020202020204" pitchFamily="34" charset="0"/>
              </a:rPr>
              <a:t>), </a:t>
            </a:r>
            <a:endParaRPr lang="vi-VN" sz="1600" dirty="0">
              <a:latin typeface="Arial" panose="020B0604020202020204" pitchFamily="34" charset="0"/>
              <a:cs typeface="Arial" panose="020B0604020202020204" pitchFamily="34" charset="0"/>
            </a:endParaRPr>
          </a:p>
          <a:p>
            <a:pPr>
              <a:lnSpc>
                <a:spcPct val="150000"/>
              </a:lnSpc>
            </a:pPr>
            <a:r>
              <a:rPr lang="en-US" sz="1600" dirty="0">
                <a:latin typeface="Arial" panose="020B0604020202020204" pitchFamily="34" charset="0"/>
                <a:cs typeface="Arial" panose="020B0604020202020204" pitchFamily="34" charset="0"/>
              </a:rPr>
              <a:t>G</a:t>
            </a:r>
            <a:r>
              <a:rPr lang="en-US" sz="1600" baseline="-25000" dirty="0">
                <a:latin typeface="Arial" panose="020B0604020202020204" pitchFamily="34" charset="0"/>
                <a:cs typeface="Arial" panose="020B0604020202020204" pitchFamily="34" charset="0"/>
              </a:rPr>
              <a:t>en</a:t>
            </a:r>
            <a:r>
              <a:rPr lang="en-US" sz="1600" dirty="0">
                <a:latin typeface="Arial" panose="020B0604020202020204" pitchFamily="34" charset="0"/>
                <a:cs typeface="Arial" panose="020B0604020202020204" pitchFamily="34" charset="0"/>
              </a:rPr>
              <a:t> = Learnable(x).</a:t>
            </a:r>
          </a:p>
        </p:txBody>
      </p:sp>
      <p:pic>
        <p:nvPicPr>
          <p:cNvPr id="23" name="Picture 22">
            <a:extLst>
              <a:ext uri="{FF2B5EF4-FFF2-40B4-BE49-F238E27FC236}">
                <a16:creationId xmlns:a16="http://schemas.microsoft.com/office/drawing/2014/main" id="{7341F4E9-3AA9-FA9B-EA18-353717ACFF76}"/>
              </a:ext>
            </a:extLst>
          </p:cNvPr>
          <p:cNvPicPr>
            <a:picLocks noChangeAspect="1"/>
          </p:cNvPicPr>
          <p:nvPr/>
        </p:nvPicPr>
        <p:blipFill>
          <a:blip r:embed="rId4"/>
          <a:srcRect l="55279" t="57767" r="3862" b="4373"/>
          <a:stretch>
            <a:fillRect/>
          </a:stretch>
        </p:blipFill>
        <p:spPr>
          <a:xfrm>
            <a:off x="6622763" y="4083658"/>
            <a:ext cx="4371465" cy="1764410"/>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5188FE66-881C-E761-595B-19EE1AD5263B}"/>
                  </a:ext>
                </a:extLst>
              </p:cNvPr>
              <p:cNvSpPr txBox="1"/>
              <p:nvPr/>
            </p:nvSpPr>
            <p:spPr>
              <a:xfrm>
                <a:off x="6578017" y="1252754"/>
                <a:ext cx="8114612" cy="2497415"/>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Self-Attention </a:t>
                </a:r>
                <a:r>
                  <a:rPr lang="en-US" sz="1600" b="1" dirty="0" err="1">
                    <a:latin typeface="Arial" panose="020B0604020202020204" pitchFamily="34" charset="0"/>
                    <a:cs typeface="Arial" panose="020B0604020202020204" pitchFamily="34" charset="0"/>
                  </a:rPr>
                  <a:t>của</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biến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nội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sinh</a:t>
                </a:r>
                <a:endParaRPr lang="vi-VN" sz="1600" b="1" dirty="0">
                  <a:latin typeface="Arial" panose="020B0604020202020204" pitchFamily="34" charset="0"/>
                  <a:cs typeface="Arial" panose="020B0604020202020204" pitchFamily="34" charset="0"/>
                </a:endParaRPr>
              </a:p>
              <a:p>
                <a:r>
                  <a:rPr lang="vi-VN" sz="1600" b="1" i="1" dirty="0"/>
                  <a:t>• Patch-to-Patch</a:t>
                </a:r>
              </a:p>
              <a:p>
                <a:pPr>
                  <a:lnSpc>
                    <a:spcPct val="150000"/>
                  </a:lnSpc>
                </a:pPr>
                <a14:m>
                  <m:oMath xmlns:m="http://schemas.openxmlformats.org/officeDocument/2006/math">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vi-VN" sz="1600" b="1" i="1">
                                <a:latin typeface="Cambria Math" panose="02040503050406030204" pitchFamily="18" charset="0"/>
                              </a:rPr>
                              <m:t>𝑷</m:t>
                            </m:r>
                          </m:e>
                        </m:acc>
                      </m:e>
                      <m:sub>
                        <m:r>
                          <a:rPr lang="vi-VN" sz="1600" b="1" i="1">
                            <a:latin typeface="Cambria Math" panose="02040503050406030204" pitchFamily="18" charset="0"/>
                          </a:rPr>
                          <m:t>𝒆𝒏</m:t>
                        </m:r>
                      </m:sub>
                      <m:sup>
                        <m:r>
                          <a:rPr lang="vi-VN" sz="1600" b="1" i="1">
                            <a:latin typeface="Cambria Math" panose="02040503050406030204" pitchFamily="18" charset="0"/>
                          </a:rPr>
                          <m:t>𝒍</m:t>
                        </m:r>
                        <m:r>
                          <a:rPr lang="vi-VN" sz="1600" b="1" i="1">
                            <a:latin typeface="Cambria Math" panose="02040503050406030204" pitchFamily="18" charset="0"/>
                          </a:rPr>
                          <m:t>,</m:t>
                        </m:r>
                        <m:r>
                          <a:rPr lang="vi-VN" sz="1600" b="1" i="1">
                            <a:latin typeface="Cambria Math" panose="02040503050406030204" pitchFamily="18" charset="0"/>
                          </a:rPr>
                          <m:t>1</m:t>
                        </m:r>
                      </m:sup>
                    </m:sSubSup>
                    <m:r>
                      <a:rPr lang="vi-VN" sz="1600" b="1" i="1">
                        <a:latin typeface="Cambria Math" panose="02040503050406030204" pitchFamily="18" charset="0"/>
                      </a:rPr>
                      <m:t>= </m:t>
                    </m:r>
                    <m:r>
                      <m:rPr>
                        <m:sty m:val="p"/>
                      </m:rPr>
                      <a:rPr lang="vi-VN" sz="1600" b="1" i="1">
                        <a:latin typeface="Cambria Math" panose="02040503050406030204" pitchFamily="18" charset="0"/>
                      </a:rPr>
                      <m:t>LayerNorm</m:t>
                    </m:r>
                  </m:oMath>
                </a14:m>
                <a:r>
                  <a:rPr lang="vi-VN" sz="1600" b="1" dirty="0"/>
                  <a:t>(</a:t>
                </a:r>
                <a14:m>
                  <m:oMath xmlns:m="http://schemas.openxmlformats.org/officeDocument/2006/math">
                    <m:sSubSup>
                      <m:sSubSupPr>
                        <m:ctrlPr>
                          <a:rPr lang="en-US" sz="1600" b="1" i="1">
                            <a:latin typeface="Cambria Math" panose="02040503050406030204" pitchFamily="18" charset="0"/>
                          </a:rPr>
                        </m:ctrlPr>
                      </m:sSubSupPr>
                      <m:e>
                        <m:r>
                          <a:rPr lang="vi-VN" sz="1600" b="1" i="1">
                            <a:latin typeface="Cambria Math" panose="02040503050406030204" pitchFamily="18" charset="0"/>
                          </a:rPr>
                          <m:t>𝑷</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b="1" dirty="0"/>
                  <a:t> </a:t>
                </a:r>
                <a:r>
                  <a:rPr lang="vi-VN" sz="1600" dirty="0"/>
                  <a:t>+ Self-Attention(</a:t>
                </a:r>
                <a14:m>
                  <m:oMath xmlns:m="http://schemas.openxmlformats.org/officeDocument/2006/math">
                    <m:sSubSup>
                      <m:sSubSupPr>
                        <m:ctrlPr>
                          <a:rPr lang="en-US" sz="1600" b="1" i="1">
                            <a:latin typeface="Cambria Math" panose="02040503050406030204" pitchFamily="18" charset="0"/>
                          </a:rPr>
                        </m:ctrlPr>
                      </m:sSubSupPr>
                      <m:e>
                        <m:r>
                          <a:rPr lang="vi-VN" sz="1600" b="1" i="1">
                            <a:latin typeface="Cambria Math" panose="02040503050406030204" pitchFamily="18" charset="0"/>
                          </a:rPr>
                          <m:t>𝑷</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dirty="0"/>
                  <a:t>))</a:t>
                </a:r>
                <a:endParaRPr lang="en-US" sz="1600" b="1" dirty="0"/>
              </a:p>
              <a:p>
                <a:pPr>
                  <a:lnSpc>
                    <a:spcPct val="150000"/>
                  </a:lnSpc>
                </a:pPr>
                <a:r>
                  <a:rPr lang="vi-VN" sz="1600" b="1" i="1" dirty="0"/>
                  <a:t>• Global-to-Patch</a:t>
                </a:r>
              </a:p>
              <a:p>
                <a:pPr>
                  <a:lnSpc>
                    <a:spcPct val="150000"/>
                  </a:lnSpc>
                </a:pPr>
                <a14:m>
                  <m:oMath xmlns:m="http://schemas.openxmlformats.org/officeDocument/2006/math">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vi-VN" sz="1600" b="1" i="1">
                                <a:latin typeface="Cambria Math" panose="02040503050406030204" pitchFamily="18" charset="0"/>
                              </a:rPr>
                              <m:t>𝑷</m:t>
                            </m:r>
                          </m:e>
                        </m:acc>
                      </m:e>
                      <m:sub>
                        <m:r>
                          <a:rPr lang="vi-VN" sz="1600" b="1" i="1">
                            <a:latin typeface="Cambria Math" panose="02040503050406030204" pitchFamily="18" charset="0"/>
                          </a:rPr>
                          <m:t>𝒆𝒏</m:t>
                        </m:r>
                      </m:sub>
                      <m:sup>
                        <m:r>
                          <a:rPr lang="vi-VN" sz="1600" b="1" i="1">
                            <a:latin typeface="Cambria Math" panose="02040503050406030204" pitchFamily="18" charset="0"/>
                          </a:rPr>
                          <m:t>𝒍</m:t>
                        </m:r>
                        <m:r>
                          <a:rPr lang="vi-VN" sz="1600" b="1" i="1">
                            <a:latin typeface="Cambria Math" panose="02040503050406030204" pitchFamily="18" charset="0"/>
                          </a:rPr>
                          <m:t>,2</m:t>
                        </m:r>
                      </m:sup>
                    </m:sSubSup>
                    <m:r>
                      <a:rPr lang="vi-VN" sz="1600" b="1" i="1">
                        <a:latin typeface="Cambria Math" panose="02040503050406030204" pitchFamily="18" charset="0"/>
                      </a:rPr>
                      <m:t>= </m:t>
                    </m:r>
                    <m:r>
                      <m:rPr>
                        <m:sty m:val="p"/>
                      </m:rPr>
                      <a:rPr lang="vi-VN" sz="1600" b="1" i="1">
                        <a:latin typeface="Cambria Math" panose="02040503050406030204" pitchFamily="18" charset="0"/>
                      </a:rPr>
                      <m:t>LayerNorm</m:t>
                    </m:r>
                  </m:oMath>
                </a14:m>
                <a:r>
                  <a:rPr lang="vi-VN" sz="1600" b="1" dirty="0"/>
                  <a:t>(</a:t>
                </a:r>
                <a14:m>
                  <m:oMath xmlns:m="http://schemas.openxmlformats.org/officeDocument/2006/math">
                    <m:sSubSup>
                      <m:sSubSupPr>
                        <m:ctrlPr>
                          <a:rPr lang="en-US" sz="1600" b="1" i="1">
                            <a:latin typeface="Cambria Math" panose="02040503050406030204" pitchFamily="18" charset="0"/>
                          </a:rPr>
                        </m:ctrlPr>
                      </m:sSubSupPr>
                      <m:e>
                        <m:r>
                          <a:rPr lang="vi-VN" sz="1600" b="1" i="1">
                            <a:latin typeface="Cambria Math" panose="02040503050406030204" pitchFamily="18" charset="0"/>
                          </a:rPr>
                          <m:t>𝑷</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b="1" dirty="0"/>
                  <a:t> </a:t>
                </a:r>
                <a:r>
                  <a:rPr lang="vi-VN" sz="1600" dirty="0"/>
                  <a:t>+ Cross-Attention(</a:t>
                </a:r>
                <a14:m>
                  <m:oMath xmlns:m="http://schemas.openxmlformats.org/officeDocument/2006/math">
                    <m:sSubSup>
                      <m:sSubSupPr>
                        <m:ctrlPr>
                          <a:rPr lang="en-US" sz="1600" b="1" i="1">
                            <a:latin typeface="Cambria Math" panose="02040503050406030204" pitchFamily="18" charset="0"/>
                          </a:rPr>
                        </m:ctrlPr>
                      </m:sSubSupPr>
                      <m:e>
                        <m:r>
                          <a:rPr lang="vi-VN" sz="1600" b="1" i="1">
                            <a:latin typeface="Cambria Math" panose="02040503050406030204" pitchFamily="18" charset="0"/>
                          </a:rPr>
                          <m:t>𝑷</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r>
                      <a:rPr lang="vi-VN" sz="1600" b="1" i="1" smtClean="0">
                        <a:latin typeface="Cambria Math" panose="02040503050406030204" pitchFamily="18" charset="0"/>
                      </a:rPr>
                      <m:t>,</m:t>
                    </m:r>
                    <m:sSubSup>
                      <m:sSubSupPr>
                        <m:ctrlPr>
                          <a:rPr lang="en-US" sz="1600" b="1" i="1">
                            <a:latin typeface="Cambria Math" panose="02040503050406030204" pitchFamily="18" charset="0"/>
                          </a:rPr>
                        </m:ctrlPr>
                      </m:sSubSupPr>
                      <m:e>
                        <m:r>
                          <a:rPr lang="vi-VN" sz="1600" b="1" i="1" smtClean="0">
                            <a:latin typeface="Cambria Math" panose="02040503050406030204" pitchFamily="18" charset="0"/>
                          </a:rPr>
                          <m:t>𝑮</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dirty="0"/>
                  <a:t>))</a:t>
                </a:r>
              </a:p>
              <a:p>
                <a:pPr>
                  <a:lnSpc>
                    <a:spcPct val="150000"/>
                  </a:lnSpc>
                </a:pPr>
                <a:r>
                  <a:rPr lang="vi-VN" sz="1600" b="1" i="1" dirty="0"/>
                  <a:t>• Patch-to-Global</a:t>
                </a:r>
              </a:p>
              <a:p>
                <a:pPr>
                  <a:lnSpc>
                    <a:spcPct val="150000"/>
                  </a:lnSpc>
                </a:pPr>
                <a14:m>
                  <m:oMath xmlns:m="http://schemas.openxmlformats.org/officeDocument/2006/math">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vi-VN" sz="1600" b="1" i="1">
                                <a:latin typeface="Cambria Math" panose="02040503050406030204" pitchFamily="18" charset="0"/>
                              </a:rPr>
                              <m:t>𝑮</m:t>
                            </m:r>
                          </m:e>
                        </m:acc>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r>
                      <a:rPr lang="vi-VN" sz="1600" b="1" i="1">
                        <a:latin typeface="Cambria Math" panose="02040503050406030204" pitchFamily="18" charset="0"/>
                      </a:rPr>
                      <m:t>= </m:t>
                    </m:r>
                    <m:r>
                      <m:rPr>
                        <m:sty m:val="p"/>
                      </m:rPr>
                      <a:rPr lang="vi-VN" sz="1600" b="1" i="1">
                        <a:latin typeface="Cambria Math" panose="02040503050406030204" pitchFamily="18" charset="0"/>
                      </a:rPr>
                      <m:t>LayerNorm</m:t>
                    </m:r>
                  </m:oMath>
                </a14:m>
                <a:r>
                  <a:rPr lang="vi-VN" sz="1600" b="1" dirty="0"/>
                  <a:t>(</a:t>
                </a:r>
                <a14:m>
                  <m:oMath xmlns:m="http://schemas.openxmlformats.org/officeDocument/2006/math">
                    <m:sSubSup>
                      <m:sSubSupPr>
                        <m:ctrlPr>
                          <a:rPr lang="en-US" sz="1600" b="1" i="1">
                            <a:latin typeface="Cambria Math" panose="02040503050406030204" pitchFamily="18" charset="0"/>
                          </a:rPr>
                        </m:ctrlPr>
                      </m:sSubSupPr>
                      <m:e>
                        <m:r>
                          <a:rPr lang="vi-VN" sz="1600" b="1" i="1">
                            <a:latin typeface="Cambria Math" panose="02040503050406030204" pitchFamily="18" charset="0"/>
                          </a:rPr>
                          <m:t>𝑮</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b="1" dirty="0"/>
                  <a:t> </a:t>
                </a:r>
                <a:r>
                  <a:rPr lang="vi-VN" sz="1600" dirty="0"/>
                  <a:t>+ Cross-Attention(</a:t>
                </a:r>
                <a14:m>
                  <m:oMath xmlns:m="http://schemas.openxmlformats.org/officeDocument/2006/math">
                    <m:sSubSup>
                      <m:sSubSupPr>
                        <m:ctrlPr>
                          <a:rPr lang="en-US" sz="1600" b="1" i="1">
                            <a:latin typeface="Cambria Math" panose="02040503050406030204" pitchFamily="18" charset="0"/>
                          </a:rPr>
                        </m:ctrlPr>
                      </m:sSubSupPr>
                      <m:e>
                        <m:sSubSup>
                          <m:sSubSupPr>
                            <m:ctrlPr>
                              <a:rPr lang="en-US" sz="1600" b="1" i="1">
                                <a:latin typeface="Cambria Math" panose="02040503050406030204" pitchFamily="18" charset="0"/>
                              </a:rPr>
                            </m:ctrlPr>
                          </m:sSubSupPr>
                          <m:e>
                            <m:r>
                              <a:rPr lang="vi-VN" sz="1600" b="1" i="1">
                                <a:latin typeface="Cambria Math" panose="02040503050406030204" pitchFamily="18" charset="0"/>
                              </a:rPr>
                              <m:t>𝑮</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r>
                          <a:rPr lang="vi-VN" sz="1600" b="1" i="1" smtClean="0">
                            <a:latin typeface="Cambria Math" panose="02040503050406030204" pitchFamily="18" charset="0"/>
                          </a:rPr>
                          <m:t>,</m:t>
                        </m:r>
                        <m:r>
                          <a:rPr lang="vi-VN" sz="1600" b="1" i="1">
                            <a:latin typeface="Cambria Math" panose="02040503050406030204" pitchFamily="18" charset="0"/>
                          </a:rPr>
                          <m:t>𝑷</m:t>
                        </m:r>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dirty="0"/>
                  <a:t>))</a:t>
                </a:r>
                <a:endParaRPr lang="en-US" sz="1600" b="1" dirty="0"/>
              </a:p>
            </p:txBody>
          </p:sp>
        </mc:Choice>
        <mc:Fallback>
          <p:sp>
            <p:nvSpPr>
              <p:cNvPr id="36" name="TextBox 35">
                <a:extLst>
                  <a:ext uri="{FF2B5EF4-FFF2-40B4-BE49-F238E27FC236}">
                    <a16:creationId xmlns:a16="http://schemas.microsoft.com/office/drawing/2014/main" id="{5188FE66-881C-E761-595B-19EE1AD5263B}"/>
                  </a:ext>
                </a:extLst>
              </p:cNvPr>
              <p:cNvSpPr txBox="1">
                <a:spLocks noRot="1" noChangeAspect="1" noMove="1" noResize="1" noEditPoints="1" noAdjustHandles="1" noChangeArrowheads="1" noChangeShapeType="1" noTextEdit="1"/>
              </p:cNvSpPr>
              <p:nvPr/>
            </p:nvSpPr>
            <p:spPr>
              <a:xfrm>
                <a:off x="6578017" y="1252754"/>
                <a:ext cx="8114612" cy="2497415"/>
              </a:xfrm>
              <a:prstGeom prst="rect">
                <a:avLst/>
              </a:prstGeom>
              <a:blipFill>
                <a:blip r:embed="rId5"/>
                <a:stretch>
                  <a:fillRect l="-376" t="-733" b="-2200"/>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EB2EA556-F8AE-D37B-DC51-D01B432892B2}"/>
              </a:ext>
            </a:extLst>
          </p:cNvPr>
          <p:cNvSpPr txBox="1"/>
          <p:nvPr/>
        </p:nvSpPr>
        <p:spPr>
          <a:xfrm>
            <a:off x="199881" y="2779436"/>
            <a:ext cx="3981638" cy="662233"/>
          </a:xfrm>
          <a:prstGeom prst="rect">
            <a:avLst/>
          </a:prstGeom>
          <a:noFill/>
        </p:spPr>
        <p:txBody>
          <a:bodyPr wrap="square" rtlCol="0">
            <a:spAutoFit/>
          </a:bodyPr>
          <a:lstStyle/>
          <a:p>
            <a:r>
              <a:rPr lang="en-US" sz="1600" b="1" dirty="0" err="1">
                <a:latin typeface="Arial" panose="020B0604020202020204" pitchFamily="34" charset="0"/>
                <a:cs typeface="Arial" panose="020B0604020202020204" pitchFamily="34" charset="0"/>
              </a:rPr>
              <a:t>Mô-đun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nhúng</a:t>
            </a:r>
            <a:r>
              <a:rPr lang="en-US" sz="1600" b="1" dirty="0">
                <a:latin typeface="Arial" panose="020B0604020202020204" pitchFamily="34" charset="0"/>
                <a:cs typeface="Arial" panose="020B0604020202020204" pitchFamily="34" charset="0"/>
              </a:rPr>
              <a:t> </a:t>
            </a:r>
            <a:r>
              <a:rPr lang="vi-VN" sz="1600" b="1" dirty="0">
                <a:latin typeface="Arial" panose="020B0604020202020204" pitchFamily="34" charset="0"/>
                <a:cs typeface="Arial" panose="020B0604020202020204" pitchFamily="34" charset="0"/>
              </a:rPr>
              <a:t>ngoại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sinh</a:t>
            </a:r>
            <a:endParaRPr lang="vi-VN" sz="1600" b="1" dirty="0">
              <a:latin typeface="Arial" panose="020B0604020202020204" pitchFamily="34" charset="0"/>
              <a:cs typeface="Arial" panose="020B0604020202020204" pitchFamily="34" charset="0"/>
            </a:endParaRPr>
          </a:p>
          <a:p>
            <a:pPr>
              <a:lnSpc>
                <a:spcPct val="150000"/>
              </a:lnSpc>
            </a:pPr>
            <a:r>
              <a:rPr lang="en-US" sz="1600" dirty="0" err="1">
                <a:latin typeface="Arial" panose="020B0604020202020204" pitchFamily="34" charset="0"/>
                <a:cs typeface="Arial" panose="020B0604020202020204" pitchFamily="34" charset="0"/>
              </a:rPr>
              <a:t>V</a:t>
            </a:r>
            <a:r>
              <a:rPr lang="en-US" sz="1600" baseline="-25000" dirty="0" err="1">
                <a:latin typeface="Arial" panose="020B0604020202020204" pitchFamily="34" charset="0"/>
                <a:cs typeface="Arial" panose="020B0604020202020204" pitchFamily="34" charset="0"/>
              </a:rPr>
              <a:t>ex,i</a:t>
            </a:r>
            <a:r>
              <a:rPr lang="en-US" sz="1600" baseline="-250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VariateEmbed</a:t>
            </a:r>
            <a:r>
              <a:rPr lang="en-US" sz="1600" dirty="0">
                <a:latin typeface="Arial" panose="020B0604020202020204" pitchFamily="34" charset="0"/>
                <a:cs typeface="Arial" panose="020B0604020202020204" pitchFamily="34" charset="0"/>
              </a:rPr>
              <a:t>(z</a:t>
            </a:r>
            <a:r>
              <a:rPr lang="en-US" sz="1600" baseline="30000" dirty="0">
                <a:latin typeface="Arial" panose="020B0604020202020204" pitchFamily="34" charset="0"/>
                <a:cs typeface="Arial" panose="020B0604020202020204" pitchFamily="34" charset="0"/>
              </a:rPr>
              <a:t>(</a:t>
            </a:r>
            <a:r>
              <a:rPr lang="en-US" sz="1600" baseline="30000" dirty="0" err="1">
                <a:latin typeface="Arial" panose="020B0604020202020204" pitchFamily="34" charset="0"/>
                <a:cs typeface="Arial" panose="020B0604020202020204" pitchFamily="34" charset="0"/>
              </a:rPr>
              <a:t>i</a:t>
            </a:r>
            <a:r>
              <a:rPr lang="en-US" sz="1600" baseline="30000" dirty="0">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a:t>
            </a:r>
            <a:r>
              <a:rPr lang="en-US" sz="1600" dirty="0">
                <a:latin typeface="Arial" panose="020B0604020202020204" pitchFamily="34" charset="0"/>
                <a:cs typeface="Arial" panose="020B0604020202020204" pitchFamily="34" charset="0"/>
              </a:rPr>
              <a:t> ∈ {1,...,C}.</a:t>
            </a:r>
          </a:p>
        </p:txBody>
      </p:sp>
      <p:pic>
        <p:nvPicPr>
          <p:cNvPr id="38" name="Picture 37">
            <a:extLst>
              <a:ext uri="{FF2B5EF4-FFF2-40B4-BE49-F238E27FC236}">
                <a16:creationId xmlns:a16="http://schemas.microsoft.com/office/drawing/2014/main" id="{18A79E2B-24EE-5D31-6BC7-8A34D5EEE371}"/>
              </a:ext>
            </a:extLst>
          </p:cNvPr>
          <p:cNvPicPr>
            <a:picLocks noChangeAspect="1"/>
          </p:cNvPicPr>
          <p:nvPr/>
        </p:nvPicPr>
        <p:blipFill>
          <a:blip r:embed="rId4"/>
          <a:srcRect l="5050" t="10331" r="67047" b="54885"/>
          <a:stretch>
            <a:fillRect/>
          </a:stretch>
        </p:blipFill>
        <p:spPr>
          <a:xfrm>
            <a:off x="3623660" y="2758091"/>
            <a:ext cx="1974125" cy="1106369"/>
          </a:xfrm>
          <a:prstGeom prst="rect">
            <a:avLst/>
          </a:prstGeom>
        </p:spPr>
      </p:pic>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82FB8208-3309-54CD-1C02-B7EB21C462CC}"/>
                  </a:ext>
                </a:extLst>
              </p:cNvPr>
              <p:cNvSpPr txBox="1"/>
              <p:nvPr/>
            </p:nvSpPr>
            <p:spPr>
              <a:xfrm>
                <a:off x="199881" y="3958345"/>
                <a:ext cx="6196579" cy="1086516"/>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Cross-Attention </a:t>
                </a:r>
                <a:r>
                  <a:rPr lang="en-US" sz="1600" b="1" dirty="0" err="1">
                    <a:latin typeface="Arial" panose="020B0604020202020204" pitchFamily="34" charset="0"/>
                    <a:cs typeface="Arial" panose="020B0604020202020204" pitchFamily="34" charset="0"/>
                  </a:rPr>
                  <a:t>của</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biến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nội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sinh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và</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biến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ngoại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sinh</a:t>
                </a:r>
                <a:endParaRPr lang="vi-VN" sz="1600" b="1" dirty="0">
                  <a:latin typeface="Arial" panose="020B0604020202020204" pitchFamily="34" charset="0"/>
                  <a:cs typeface="Arial" panose="020B0604020202020204" pitchFamily="34" charset="0"/>
                </a:endParaRPr>
              </a:p>
              <a:p>
                <a:r>
                  <a:rPr lang="vi-VN" sz="1600" b="1" i="1" dirty="0"/>
                  <a:t>• Variate-to-Global:</a:t>
                </a:r>
                <a:endParaRPr lang="vi-VN" sz="1600" b="1" i="1" dirty="0">
                  <a:latin typeface="Cambria Math" panose="02040503050406030204" pitchFamily="18" charset="0"/>
                </a:endParaRPr>
              </a:p>
              <a:p>
                <a14:m>
                  <m:oMath xmlns:m="http://schemas.openxmlformats.org/officeDocument/2006/math">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vi-VN" sz="1600" b="1" i="1">
                                <a:latin typeface="Cambria Math" panose="02040503050406030204" pitchFamily="18" charset="0"/>
                              </a:rPr>
                              <m:t>𝑮</m:t>
                            </m:r>
                          </m:e>
                        </m:acc>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r>
                      <a:rPr lang="vi-VN" sz="1600" b="1" i="1">
                        <a:latin typeface="Cambria Math" panose="02040503050406030204" pitchFamily="18" charset="0"/>
                      </a:rPr>
                      <m:t>= </m:t>
                    </m:r>
                    <m:r>
                      <m:rPr>
                        <m:sty m:val="p"/>
                      </m:rPr>
                      <a:rPr lang="vi-VN" sz="1600" b="1" i="1">
                        <a:latin typeface="Cambria Math" panose="02040503050406030204" pitchFamily="18" charset="0"/>
                      </a:rPr>
                      <m:t>LayerNorm</m:t>
                    </m:r>
                  </m:oMath>
                </a14:m>
                <a:r>
                  <a:rPr lang="vi-VN" sz="1600" b="1" dirty="0"/>
                  <a:t>(</a:t>
                </a:r>
                <a14:m>
                  <m:oMath xmlns:m="http://schemas.openxmlformats.org/officeDocument/2006/math">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vi-VN" sz="1600" b="1" i="1">
                                <a:latin typeface="Cambria Math" panose="02040503050406030204" pitchFamily="18" charset="0"/>
                              </a:rPr>
                              <m:t>𝑮</m:t>
                            </m:r>
                          </m:e>
                        </m:acc>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dirty="0"/>
                  <a:t>+ Cross-Attention(</a:t>
                </a:r>
                <a14:m>
                  <m:oMath xmlns:m="http://schemas.openxmlformats.org/officeDocument/2006/math">
                    <m:sSubSup>
                      <m:sSubSupPr>
                        <m:ctrlPr>
                          <a:rPr lang="en-US" sz="1600" b="1" i="1">
                            <a:latin typeface="Cambria Math" panose="02040503050406030204" pitchFamily="18" charset="0"/>
                          </a:rPr>
                        </m:ctrlPr>
                      </m:sSubSupPr>
                      <m:e>
                        <m:acc>
                          <m:accPr>
                            <m:chr m:val="̅"/>
                            <m:ctrlPr>
                              <a:rPr lang="en-US" sz="1600" b="1" i="1">
                                <a:latin typeface="Cambria Math" panose="02040503050406030204" pitchFamily="18" charset="0"/>
                              </a:rPr>
                            </m:ctrlPr>
                          </m:accPr>
                          <m:e>
                            <m:r>
                              <a:rPr lang="vi-VN" sz="1600" b="1" i="1">
                                <a:latin typeface="Cambria Math" panose="02040503050406030204" pitchFamily="18" charset="0"/>
                              </a:rPr>
                              <m:t>𝑮</m:t>
                            </m:r>
                          </m:e>
                        </m:acc>
                      </m:e>
                      <m:sub>
                        <m:r>
                          <a:rPr lang="vi-VN" sz="1600" b="1" i="1">
                            <a:latin typeface="Cambria Math" panose="02040503050406030204" pitchFamily="18" charset="0"/>
                          </a:rPr>
                          <m:t>𝒆𝒏</m:t>
                        </m:r>
                      </m:sub>
                      <m:sup>
                        <m:r>
                          <a:rPr lang="vi-VN" sz="1600" b="1" i="1">
                            <a:latin typeface="Cambria Math" panose="02040503050406030204" pitchFamily="18" charset="0"/>
                          </a:rPr>
                          <m:t>𝒍</m:t>
                        </m:r>
                      </m:sup>
                    </m:sSubSup>
                  </m:oMath>
                </a14:m>
                <a:r>
                  <a:rPr lang="vi-VN" sz="1600" dirty="0"/>
                  <a:t>, </a:t>
                </a:r>
                <a:r>
                  <a:rPr lang="vi-VN" sz="1600" b="1" dirty="0"/>
                  <a:t>V</a:t>
                </a:r>
                <a14:m>
                  <m:oMath xmlns:m="http://schemas.openxmlformats.org/officeDocument/2006/math">
                    <m:r>
                      <a:rPr lang="vi-VN" sz="1600" b="1" i="1" baseline="-25000">
                        <a:latin typeface="Cambria Math" panose="02040503050406030204" pitchFamily="18" charset="0"/>
                      </a:rPr>
                      <m:t>𝒆𝒙</m:t>
                    </m:r>
                  </m:oMath>
                </a14:m>
                <a:r>
                  <a:rPr lang="vi-VN" sz="1600" dirty="0"/>
                  <a:t>))</a:t>
                </a:r>
                <a:endParaRPr lang="en-US" sz="1600" b="1" dirty="0"/>
              </a:p>
              <a:p>
                <a:endParaRPr lang="en-US" sz="1600" b="1" dirty="0"/>
              </a:p>
            </p:txBody>
          </p:sp>
        </mc:Choice>
        <mc:Fallback>
          <p:sp>
            <p:nvSpPr>
              <p:cNvPr id="43" name="TextBox 42">
                <a:extLst>
                  <a:ext uri="{FF2B5EF4-FFF2-40B4-BE49-F238E27FC236}">
                    <a16:creationId xmlns:a16="http://schemas.microsoft.com/office/drawing/2014/main" id="{82FB8208-3309-54CD-1C02-B7EB21C462CC}"/>
                  </a:ext>
                </a:extLst>
              </p:cNvPr>
              <p:cNvSpPr txBox="1">
                <a:spLocks noRot="1" noChangeAspect="1" noMove="1" noResize="1" noEditPoints="1" noAdjustHandles="1" noChangeArrowheads="1" noChangeShapeType="1" noTextEdit="1"/>
              </p:cNvSpPr>
              <p:nvPr/>
            </p:nvSpPr>
            <p:spPr>
              <a:xfrm>
                <a:off x="199881" y="3958345"/>
                <a:ext cx="6196579" cy="1086516"/>
              </a:xfrm>
              <a:prstGeom prst="rect">
                <a:avLst/>
              </a:prstGeom>
              <a:blipFill>
                <a:blip r:embed="rId6"/>
                <a:stretch>
                  <a:fillRect l="-591" t="-1676"/>
                </a:stretch>
              </a:blipFill>
            </p:spPr>
            <p:txBody>
              <a:bodyPr/>
              <a:lstStyle/>
              <a:p>
                <a:r>
                  <a:rPr lang="en-US">
                    <a:noFill/>
                  </a:rPr>
                  <a:t> </a:t>
                </a:r>
              </a:p>
            </p:txBody>
          </p:sp>
        </mc:Fallback>
      </mc:AlternateContent>
      <p:pic>
        <p:nvPicPr>
          <p:cNvPr id="44" name="Picture 43">
            <a:extLst>
              <a:ext uri="{FF2B5EF4-FFF2-40B4-BE49-F238E27FC236}">
                <a16:creationId xmlns:a16="http://schemas.microsoft.com/office/drawing/2014/main" id="{F5F9429E-04DB-80F3-60C7-62D714C2A1C7}"/>
              </a:ext>
            </a:extLst>
          </p:cNvPr>
          <p:cNvPicPr>
            <a:picLocks noChangeAspect="1"/>
          </p:cNvPicPr>
          <p:nvPr/>
        </p:nvPicPr>
        <p:blipFill>
          <a:blip r:embed="rId4"/>
          <a:srcRect l="55647" t="9808" r="4745" b="52332"/>
          <a:stretch>
            <a:fillRect/>
          </a:stretch>
        </p:blipFill>
        <p:spPr>
          <a:xfrm>
            <a:off x="1400990" y="4950459"/>
            <a:ext cx="2551250" cy="1096326"/>
          </a:xfrm>
          <a:prstGeom prst="rect">
            <a:avLst/>
          </a:prstGeom>
        </p:spPr>
      </p:pic>
    </p:spTree>
    <p:extLst>
      <p:ext uri="{BB962C8B-B14F-4D97-AF65-F5344CB8AC3E}">
        <p14:creationId xmlns:p14="http://schemas.microsoft.com/office/powerpoint/2010/main" val="2927825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36" grpId="0"/>
      <p:bldP spid="37"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7CB4C52-2E40-DF00-38A7-6EB5C1F0730A}"/>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82443A4-1526-E5F3-01D6-EBB87F98BE29}"/>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2" name="Title 1">
            <a:extLst>
              <a:ext uri="{FF2B5EF4-FFF2-40B4-BE49-F238E27FC236}">
                <a16:creationId xmlns:a16="http://schemas.microsoft.com/office/drawing/2014/main" id="{27281393-5E5D-879C-F989-0D81EA627C81}"/>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Biến ngoại sinh</a:t>
            </a:r>
            <a:endParaRPr lang="en-US" sz="3050" dirty="0">
              <a:latin typeface="Arial"/>
              <a:ea typeface="Lato"/>
              <a:cs typeface="Lato"/>
            </a:endParaRPr>
          </a:p>
        </p:txBody>
      </p:sp>
      <p:pic>
        <p:nvPicPr>
          <p:cNvPr id="36" name="Picture 35">
            <a:extLst>
              <a:ext uri="{FF2B5EF4-FFF2-40B4-BE49-F238E27FC236}">
                <a16:creationId xmlns:a16="http://schemas.microsoft.com/office/drawing/2014/main" id="{4AC4F745-65CD-B37E-9B36-D2EDF97B77F4}"/>
              </a:ext>
            </a:extLst>
          </p:cNvPr>
          <p:cNvPicPr>
            <a:picLocks noChangeAspect="1"/>
          </p:cNvPicPr>
          <p:nvPr/>
        </p:nvPicPr>
        <p:blipFill>
          <a:blip r:embed="rId3"/>
          <a:stretch>
            <a:fillRect/>
          </a:stretch>
        </p:blipFill>
        <p:spPr>
          <a:xfrm>
            <a:off x="646900" y="1270482"/>
            <a:ext cx="4717580" cy="1155005"/>
          </a:xfrm>
          <a:prstGeom prst="rect">
            <a:avLst/>
          </a:prstGeom>
        </p:spPr>
      </p:pic>
      <p:pic>
        <p:nvPicPr>
          <p:cNvPr id="38" name="Picture 37">
            <a:extLst>
              <a:ext uri="{FF2B5EF4-FFF2-40B4-BE49-F238E27FC236}">
                <a16:creationId xmlns:a16="http://schemas.microsoft.com/office/drawing/2014/main" id="{9C7B27FB-1B69-0993-925A-CA71B31352FF}"/>
              </a:ext>
            </a:extLst>
          </p:cNvPr>
          <p:cNvPicPr>
            <a:picLocks noChangeAspect="1"/>
          </p:cNvPicPr>
          <p:nvPr/>
        </p:nvPicPr>
        <p:blipFill>
          <a:blip r:embed="rId4"/>
          <a:stretch>
            <a:fillRect/>
          </a:stretch>
        </p:blipFill>
        <p:spPr>
          <a:xfrm>
            <a:off x="606260" y="2505401"/>
            <a:ext cx="4717580" cy="1118444"/>
          </a:xfrm>
          <a:prstGeom prst="rect">
            <a:avLst/>
          </a:prstGeom>
        </p:spPr>
      </p:pic>
      <p:pic>
        <p:nvPicPr>
          <p:cNvPr id="40" name="Picture 39">
            <a:extLst>
              <a:ext uri="{FF2B5EF4-FFF2-40B4-BE49-F238E27FC236}">
                <a16:creationId xmlns:a16="http://schemas.microsoft.com/office/drawing/2014/main" id="{93907CA6-6722-1050-B744-A8AA81B777B4}"/>
              </a:ext>
            </a:extLst>
          </p:cNvPr>
          <p:cNvPicPr>
            <a:picLocks noChangeAspect="1"/>
          </p:cNvPicPr>
          <p:nvPr/>
        </p:nvPicPr>
        <p:blipFill>
          <a:blip r:embed="rId5"/>
          <a:stretch>
            <a:fillRect/>
          </a:stretch>
        </p:blipFill>
        <p:spPr>
          <a:xfrm>
            <a:off x="561149" y="3733076"/>
            <a:ext cx="4935411" cy="1177696"/>
          </a:xfrm>
          <a:prstGeom prst="rect">
            <a:avLst/>
          </a:prstGeom>
        </p:spPr>
      </p:pic>
      <p:pic>
        <p:nvPicPr>
          <p:cNvPr id="42" name="Picture 41">
            <a:extLst>
              <a:ext uri="{FF2B5EF4-FFF2-40B4-BE49-F238E27FC236}">
                <a16:creationId xmlns:a16="http://schemas.microsoft.com/office/drawing/2014/main" id="{C4E2D848-1AA2-45AE-1362-922121830A3D}"/>
              </a:ext>
            </a:extLst>
          </p:cNvPr>
          <p:cNvPicPr>
            <a:picLocks noChangeAspect="1"/>
          </p:cNvPicPr>
          <p:nvPr/>
        </p:nvPicPr>
        <p:blipFill>
          <a:blip r:embed="rId6"/>
          <a:stretch>
            <a:fillRect/>
          </a:stretch>
        </p:blipFill>
        <p:spPr>
          <a:xfrm>
            <a:off x="508000" y="4943548"/>
            <a:ext cx="4935411" cy="1122552"/>
          </a:xfrm>
          <a:prstGeom prst="rect">
            <a:avLst/>
          </a:prstGeom>
        </p:spPr>
      </p:pic>
      <p:pic>
        <p:nvPicPr>
          <p:cNvPr id="44" name="Picture 43">
            <a:extLst>
              <a:ext uri="{FF2B5EF4-FFF2-40B4-BE49-F238E27FC236}">
                <a16:creationId xmlns:a16="http://schemas.microsoft.com/office/drawing/2014/main" id="{5DD05D61-3EF4-154A-696A-41C6F2E2821B}"/>
              </a:ext>
            </a:extLst>
          </p:cNvPr>
          <p:cNvPicPr>
            <a:picLocks noChangeAspect="1"/>
          </p:cNvPicPr>
          <p:nvPr/>
        </p:nvPicPr>
        <p:blipFill>
          <a:blip r:embed="rId7"/>
          <a:stretch>
            <a:fillRect/>
          </a:stretch>
        </p:blipFill>
        <p:spPr>
          <a:xfrm>
            <a:off x="6158087" y="1517880"/>
            <a:ext cx="5741621" cy="1368312"/>
          </a:xfrm>
          <a:prstGeom prst="rect">
            <a:avLst/>
          </a:prstGeom>
        </p:spPr>
      </p:pic>
      <p:pic>
        <p:nvPicPr>
          <p:cNvPr id="46" name="Picture 45">
            <a:extLst>
              <a:ext uri="{FF2B5EF4-FFF2-40B4-BE49-F238E27FC236}">
                <a16:creationId xmlns:a16="http://schemas.microsoft.com/office/drawing/2014/main" id="{AEB27347-990C-EDF9-8736-008FC990552C}"/>
              </a:ext>
            </a:extLst>
          </p:cNvPr>
          <p:cNvPicPr>
            <a:picLocks noChangeAspect="1"/>
          </p:cNvPicPr>
          <p:nvPr/>
        </p:nvPicPr>
        <p:blipFill>
          <a:blip r:embed="rId8"/>
          <a:stretch>
            <a:fillRect/>
          </a:stretch>
        </p:blipFill>
        <p:spPr>
          <a:xfrm>
            <a:off x="6154611" y="3209891"/>
            <a:ext cx="5915469" cy="2498647"/>
          </a:xfrm>
          <a:prstGeom prst="rect">
            <a:avLst/>
          </a:prstGeom>
        </p:spPr>
      </p:pic>
    </p:spTree>
    <p:extLst>
      <p:ext uri="{BB962C8B-B14F-4D97-AF65-F5344CB8AC3E}">
        <p14:creationId xmlns:p14="http://schemas.microsoft.com/office/powerpoint/2010/main" val="12440711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2" name="Content Placeholder 1">
            <a:extLst>
              <a:ext uri="{FF2B5EF4-FFF2-40B4-BE49-F238E27FC236}">
                <a16:creationId xmlns:a16="http://schemas.microsoft.com/office/drawing/2014/main" id="{5308E1B1-D9CD-415A-BCE5-B57F39B2F31D}"/>
              </a:ext>
            </a:extLst>
          </p:cNvPr>
          <p:cNvSpPr>
            <a:spLocks noGrp="1"/>
          </p:cNvSpPr>
          <p:nvPr>
            <p:ph sz="quarter" idx="13"/>
          </p:nvPr>
        </p:nvSpPr>
        <p:spPr>
          <a:xfrm>
            <a:off x="5307194" y="2821597"/>
            <a:ext cx="6178953" cy="891949"/>
          </a:xfrm>
        </p:spPr>
        <p:txBody>
          <a:bodyPr vert="horz" lIns="91440" tIns="45720" rIns="91440" bIns="45720" rtlCol="0" anchor="t">
            <a:noAutofit/>
          </a:bodyPr>
          <a:lstStyle/>
          <a:p>
            <a:pPr marL="0" indent="0" algn="ctr">
              <a:buNone/>
            </a:pPr>
            <a:r>
              <a:rPr lang="en-US" sz="5400" b="1" i="0" dirty="0">
                <a:solidFill>
                  <a:srgbClr val="C00000"/>
                </a:solidFill>
                <a:latin typeface="Arial"/>
                <a:ea typeface="Arial"/>
                <a:cs typeface="Arial"/>
              </a:rPr>
              <a:t>1. </a:t>
            </a:r>
            <a:r>
              <a:rPr lang="en-US" sz="5400" b="1" i="0" dirty="0" err="1">
                <a:solidFill>
                  <a:srgbClr val="C00000"/>
                </a:solidFill>
                <a:latin typeface="Arial"/>
                <a:ea typeface="Arial"/>
                <a:cs typeface="Arial"/>
              </a:rPr>
              <a:t>Giới</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thiệu</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đề</a:t>
            </a:r>
            <a:r>
              <a:rPr lang="en-US" sz="5400" b="1" i="0" dirty="0">
                <a:solidFill>
                  <a:srgbClr val="C00000"/>
                </a:solidFill>
                <a:latin typeface="Arial"/>
                <a:ea typeface="Arial"/>
                <a:cs typeface="Arial"/>
              </a:rPr>
              <a:t> </a:t>
            </a:r>
            <a:r>
              <a:rPr lang="en-US" sz="5400" b="1" i="0" dirty="0" err="1">
                <a:solidFill>
                  <a:srgbClr val="C00000"/>
                </a:solidFill>
                <a:latin typeface="Arial"/>
                <a:ea typeface="Arial"/>
                <a:cs typeface="Arial"/>
              </a:rPr>
              <a:t>tài</a:t>
            </a:r>
            <a:endParaRPr lang="en-US" sz="5400" dirty="0"/>
          </a:p>
        </p:txBody>
      </p:sp>
    </p:spTree>
    <p:extLst>
      <p:ext uri="{BB962C8B-B14F-4D97-AF65-F5344CB8AC3E}">
        <p14:creationId xmlns:p14="http://schemas.microsoft.com/office/powerpoint/2010/main" val="4855005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3E5E1E0-7D2A-FBBA-17AE-1395F5038739}"/>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FE85B-4100-984E-BC86-D8DAA6AA21AB}"/>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2" name="Title 1">
            <a:extLst>
              <a:ext uri="{FF2B5EF4-FFF2-40B4-BE49-F238E27FC236}">
                <a16:creationId xmlns:a16="http://schemas.microsoft.com/office/drawing/2014/main" id="{69A1C986-769F-BD46-15B7-93F66F34DE6A}"/>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Cross-Validation</a:t>
            </a:r>
            <a:endParaRPr lang="en-US" sz="3050" dirty="0">
              <a:latin typeface="Arial"/>
              <a:ea typeface="Lato"/>
              <a:cs typeface="Lato"/>
            </a:endParaRPr>
          </a:p>
        </p:txBody>
      </p:sp>
      <p:pic>
        <p:nvPicPr>
          <p:cNvPr id="25" name="Picture 24">
            <a:extLst>
              <a:ext uri="{FF2B5EF4-FFF2-40B4-BE49-F238E27FC236}">
                <a16:creationId xmlns:a16="http://schemas.microsoft.com/office/drawing/2014/main" id="{29490DDE-42C4-D85D-5FE0-308A71197CFA}"/>
              </a:ext>
            </a:extLst>
          </p:cNvPr>
          <p:cNvPicPr>
            <a:picLocks noChangeAspect="1"/>
          </p:cNvPicPr>
          <p:nvPr/>
        </p:nvPicPr>
        <p:blipFill>
          <a:blip r:embed="rId3"/>
          <a:srcRect r="21916" b="50000"/>
          <a:stretch>
            <a:fillRect/>
          </a:stretch>
        </p:blipFill>
        <p:spPr>
          <a:xfrm>
            <a:off x="166016" y="1400423"/>
            <a:ext cx="5628640" cy="1849551"/>
          </a:xfrm>
          <a:prstGeom prst="rect">
            <a:avLst/>
          </a:prstGeom>
        </p:spPr>
      </p:pic>
      <p:pic>
        <p:nvPicPr>
          <p:cNvPr id="26" name="Picture 25">
            <a:extLst>
              <a:ext uri="{FF2B5EF4-FFF2-40B4-BE49-F238E27FC236}">
                <a16:creationId xmlns:a16="http://schemas.microsoft.com/office/drawing/2014/main" id="{FC25C3AB-5A06-4B96-49BA-BFBEE9DD86F1}"/>
              </a:ext>
            </a:extLst>
          </p:cNvPr>
          <p:cNvPicPr>
            <a:picLocks noChangeAspect="1"/>
          </p:cNvPicPr>
          <p:nvPr/>
        </p:nvPicPr>
        <p:blipFill>
          <a:blip r:embed="rId3"/>
          <a:srcRect l="1147" t="53330" r="20583" b="1850"/>
          <a:stretch>
            <a:fillRect/>
          </a:stretch>
        </p:blipFill>
        <p:spPr>
          <a:xfrm>
            <a:off x="166016" y="3836750"/>
            <a:ext cx="5763455" cy="1693634"/>
          </a:xfrm>
          <a:prstGeom prst="rect">
            <a:avLst/>
          </a:prstGeom>
        </p:spPr>
      </p:pic>
      <p:pic>
        <p:nvPicPr>
          <p:cNvPr id="30" name="Picture 29">
            <a:extLst>
              <a:ext uri="{FF2B5EF4-FFF2-40B4-BE49-F238E27FC236}">
                <a16:creationId xmlns:a16="http://schemas.microsoft.com/office/drawing/2014/main" id="{E1A5BB7E-0A2F-E196-B09E-E3649D760983}"/>
              </a:ext>
            </a:extLst>
          </p:cNvPr>
          <p:cNvPicPr>
            <a:picLocks noChangeAspect="1"/>
          </p:cNvPicPr>
          <p:nvPr/>
        </p:nvPicPr>
        <p:blipFill>
          <a:blip r:embed="rId4"/>
          <a:stretch>
            <a:fillRect/>
          </a:stretch>
        </p:blipFill>
        <p:spPr>
          <a:xfrm>
            <a:off x="7062375" y="1247973"/>
            <a:ext cx="4188271" cy="2588777"/>
          </a:xfrm>
          <a:prstGeom prst="rect">
            <a:avLst/>
          </a:prstGeom>
        </p:spPr>
      </p:pic>
      <p:sp>
        <p:nvSpPr>
          <p:cNvPr id="31" name="Rectangle: Rounded Corners 30">
            <a:extLst>
              <a:ext uri="{FF2B5EF4-FFF2-40B4-BE49-F238E27FC236}">
                <a16:creationId xmlns:a16="http://schemas.microsoft.com/office/drawing/2014/main" id="{B0A1CFAF-5F1C-D5F0-9428-7F108E78FDD5}"/>
              </a:ext>
            </a:extLst>
          </p:cNvPr>
          <p:cNvSpPr/>
          <p:nvPr/>
        </p:nvSpPr>
        <p:spPr>
          <a:xfrm>
            <a:off x="4808775" y="3836981"/>
            <a:ext cx="528320" cy="1776226"/>
          </a:xfrm>
          <a:prstGeom prst="roundRect">
            <a:avLst>
              <a:gd name="adj" fmla="val 0"/>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678B57E9-C9B8-03AF-FA77-91CF7B0930FF}"/>
              </a:ext>
            </a:extLst>
          </p:cNvPr>
          <p:cNvCxnSpPr>
            <a:cxnSpLocks/>
          </p:cNvCxnSpPr>
          <p:nvPr/>
        </p:nvCxnSpPr>
        <p:spPr>
          <a:xfrm flipV="1">
            <a:off x="5471160" y="3836750"/>
            <a:ext cx="1143000" cy="8468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97DFB46-B969-B558-FA79-38D775A80DAC}"/>
              </a:ext>
            </a:extLst>
          </p:cNvPr>
          <p:cNvSpPr txBox="1"/>
          <p:nvPr/>
        </p:nvSpPr>
        <p:spPr>
          <a:xfrm>
            <a:off x="7062375" y="4276048"/>
            <a:ext cx="4460240" cy="2031325"/>
          </a:xfrm>
          <a:prstGeom prst="rect">
            <a:avLst/>
          </a:prstGeom>
          <a:noFill/>
        </p:spPr>
        <p:txBody>
          <a:bodyPr wrap="square" rtlCol="0">
            <a:spAutoFit/>
          </a:bodyPr>
          <a:lstStyle/>
          <a:p>
            <a:r>
              <a:rPr lang="en-US" b="1" dirty="0" err="1"/>
              <a:t>Cửa</a:t>
            </a:r>
            <a:r>
              <a:rPr lang="en-US" b="1" dirty="0"/>
              <a:t> </a:t>
            </a:r>
            <a:r>
              <a:rPr lang="en-US" b="1" dirty="0" err="1"/>
              <a:t>sổ</a:t>
            </a:r>
            <a:r>
              <a:rPr lang="en-US" b="1" dirty="0"/>
              <a:t> 1: </a:t>
            </a:r>
            <a:endParaRPr lang="vi-VN" b="1" dirty="0"/>
          </a:p>
          <a:p>
            <a:pPr marL="285750" indent="-285750">
              <a:buFontTx/>
              <a:buChar char="-"/>
            </a:pPr>
            <a:r>
              <a:rPr lang="en-US" dirty="0"/>
              <a:t>Input window: [2240, 2300] (60 steps) </a:t>
            </a:r>
            <a:endParaRPr lang="vi-VN" dirty="0"/>
          </a:p>
          <a:p>
            <a:pPr marL="285750" indent="-285750">
              <a:buFontTx/>
              <a:buChar char="-"/>
            </a:pPr>
            <a:r>
              <a:rPr lang="en-US" dirty="0"/>
              <a:t>Forecast window: [2300, 2320] (20 steps)</a:t>
            </a:r>
            <a:endParaRPr lang="vi-VN" dirty="0"/>
          </a:p>
          <a:p>
            <a:r>
              <a:rPr lang="en-US" b="1" dirty="0" err="1"/>
              <a:t>Cửa</a:t>
            </a:r>
            <a:r>
              <a:rPr lang="en-US" b="1" dirty="0"/>
              <a:t> </a:t>
            </a:r>
            <a:r>
              <a:rPr lang="en-US" b="1" dirty="0" err="1"/>
              <a:t>sổ</a:t>
            </a:r>
            <a:r>
              <a:rPr lang="en-US" b="1" dirty="0"/>
              <a:t> 2</a:t>
            </a:r>
            <a:endParaRPr lang="vi-VN" b="1" dirty="0"/>
          </a:p>
          <a:p>
            <a:pPr marL="285750" indent="-285750">
              <a:buFontTx/>
              <a:buChar char="-"/>
            </a:pPr>
            <a:r>
              <a:rPr lang="en-US" dirty="0"/>
              <a:t>Input window: [2260, 2320] (60 steps) </a:t>
            </a:r>
            <a:endParaRPr lang="vi-VN" dirty="0"/>
          </a:p>
          <a:p>
            <a:pPr marL="285750" indent="-285750">
              <a:buFontTx/>
              <a:buChar char="-"/>
            </a:pPr>
            <a:r>
              <a:rPr lang="en-US" dirty="0"/>
              <a:t>Forecast window: [2320, 2340] (20 steps)</a:t>
            </a:r>
            <a:endParaRPr lang="vi-VN" dirty="0"/>
          </a:p>
          <a:p>
            <a:r>
              <a:rPr lang="vi-VN" dirty="0"/>
              <a:t>…</a:t>
            </a:r>
            <a:endParaRPr lang="en-US" dirty="0"/>
          </a:p>
        </p:txBody>
      </p:sp>
    </p:spTree>
    <p:extLst>
      <p:ext uri="{BB962C8B-B14F-4D97-AF65-F5344CB8AC3E}">
        <p14:creationId xmlns:p14="http://schemas.microsoft.com/office/powerpoint/2010/main" val="3446746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2F2EC8-6215-937A-C430-F02D346E15A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E39B233-5E4C-C30E-9374-28A9F3382D75}"/>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2" name="Title 1">
            <a:extLst>
              <a:ext uri="{FF2B5EF4-FFF2-40B4-BE49-F238E27FC236}">
                <a16:creationId xmlns:a16="http://schemas.microsoft.com/office/drawing/2014/main" id="{0B7337F2-80C1-76C3-70FD-4EE3A0C6DB71}"/>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Gausian Process</a:t>
            </a:r>
            <a:br>
              <a:rPr lang="vi-VN" sz="3050" dirty="0">
                <a:latin typeface="Arial"/>
                <a:ea typeface="Lato"/>
                <a:cs typeface="Lato"/>
              </a:rPr>
            </a:br>
            <a:endParaRPr lang="en-US" sz="3050" dirty="0">
              <a:latin typeface="Arial"/>
              <a:ea typeface="Lato"/>
              <a:cs typeface="Lato"/>
            </a:endParaRPr>
          </a:p>
        </p:txBody>
      </p:sp>
      <p:sp>
        <p:nvSpPr>
          <p:cNvPr id="6" name="Rectangle 2">
            <a:extLst>
              <a:ext uri="{FF2B5EF4-FFF2-40B4-BE49-F238E27FC236}">
                <a16:creationId xmlns:a16="http://schemas.microsoft.com/office/drawing/2014/main" id="{002E1466-23FE-BDE0-BFCA-9891095A19F3}"/>
              </a:ext>
            </a:extLst>
          </p:cNvPr>
          <p:cNvSpPr>
            <a:spLocks noChangeArrowheads="1"/>
          </p:cNvSpPr>
          <p:nvPr/>
        </p:nvSpPr>
        <p:spPr bwMode="auto">
          <a:xfrm>
            <a:off x="338736" y="1465332"/>
            <a:ext cx="11853264"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Arial" panose="020B0604020202020204" pitchFamily="34" charset="0"/>
                <a:cs typeface="Arial" panose="020B0604020202020204" pitchFamily="34" charset="0"/>
              </a:rPr>
              <a:t>Gaussian Process (GP)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đoán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mục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tiêu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kernel.</a:t>
            </a:r>
          </a:p>
          <a:p>
            <a:r>
              <a:rPr lang="en-US" sz="1600" b="1" dirty="0">
                <a:latin typeface="Arial" panose="020B0604020202020204" pitchFamily="34" charset="0"/>
                <a:cs typeface="Arial" panose="020B0604020202020204" pitchFamily="34" charset="0"/>
              </a:rPr>
              <a:t>Vai </a:t>
            </a:r>
            <a:r>
              <a:rPr lang="en-US" sz="1600" b="1" dirty="0" err="1">
                <a:latin typeface="Arial" panose="020B0604020202020204" pitchFamily="34" charset="0"/>
                <a:cs typeface="Arial" panose="020B0604020202020204" pitchFamily="34" charset="0"/>
              </a:rPr>
              <a:t>trò</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đoán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chắc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chắn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cân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bằng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khám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khai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tốt</a:t>
            </a:r>
            <a:r>
              <a:rPr lang="en-US" sz="1600" dirty="0">
                <a:latin typeface="Arial" panose="020B0604020202020204" pitchFamily="34" charset="0"/>
                <a:cs typeface="Arial" panose="020B0604020202020204" pitchFamily="34" charset="0"/>
              </a:rPr>
              <a:t>).</a:t>
            </a:r>
            <a:endParaRPr lang="vi-VN" sz="1600" dirty="0">
              <a:latin typeface="Arial" panose="020B0604020202020204" pitchFamily="34" charset="0"/>
              <a:cs typeface="Arial" panose="020B0604020202020204" pitchFamily="34" charset="0"/>
            </a:endParaRPr>
          </a:p>
          <a:p>
            <a:r>
              <a:rPr lang="vi-VN" sz="1600" b="1" dirty="0">
                <a:latin typeface="Arial" panose="020B0604020202020204" pitchFamily="34" charset="0"/>
                <a:cs typeface="Arial" panose="020B0604020202020204" pitchFamily="34" charset="0"/>
              </a:rPr>
              <a:t>Cơ chế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nhật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đoán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dữ</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chọn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điểm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tiếp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theo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bằng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nhận</a:t>
            </a:r>
            <a:r>
              <a:rPr lang="en-US"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EI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vọng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thiện</a:t>
            </a:r>
            <a:r>
              <a:rPr lang="en-US"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PI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thiện</a:t>
            </a:r>
            <a:r>
              <a:rPr lang="en-US" sz="1600" dirty="0">
                <a:latin typeface="Arial" panose="020B0604020202020204" pitchFamily="34" charset="0"/>
                <a:cs typeface="Arial" panose="020B0604020202020204" pitchFamily="34" charset="0"/>
              </a:rPr>
              <a:t>.</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UCB</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hợp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chắc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chắn</a:t>
            </a:r>
            <a:endParaRPr lang="en-US" sz="1600" dirty="0">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7" name="Rectangle 2">
                <a:extLst>
                  <a:ext uri="{FF2B5EF4-FFF2-40B4-BE49-F238E27FC236}">
                    <a16:creationId xmlns:a16="http://schemas.microsoft.com/office/drawing/2014/main" id="{A13FC42B-338D-90F3-4126-488271FA1DBC}"/>
                  </a:ext>
                </a:extLst>
              </p:cNvPr>
              <p:cNvSpPr>
                <a:spLocks noChangeArrowheads="1"/>
              </p:cNvSpPr>
              <p:nvPr/>
            </p:nvSpPr>
            <p:spPr bwMode="auto">
              <a:xfrm>
                <a:off x="169368" y="3565074"/>
                <a:ext cx="11853264"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sz="1600" dirty="0"/>
                  <a:t>Về mặt toán học, với tập hợp các điểm đã quan sát X = {x</a:t>
                </a:r>
                <a:r>
                  <a:rPr lang="vi-VN" sz="1600" baseline="-25000" dirty="0"/>
                  <a:t>1</a:t>
                </a:r>
                <a:r>
                  <a:rPr lang="vi-VN" sz="1600" dirty="0"/>
                  <a:t>,...,x</a:t>
                </a:r>
                <a:r>
                  <a:rPr lang="vi-VN" sz="1600" baseline="-25000" dirty="0"/>
                  <a:t>n</a:t>
                </a:r>
                <a:r>
                  <a:rPr lang="vi-VN" sz="1600" dirty="0"/>
                  <a:t>}và giá trị hàm tương ứng y = {y</a:t>
                </a:r>
                <a:r>
                  <a:rPr lang="vi-VN" sz="1600" baseline="-25000" dirty="0"/>
                  <a:t>1</a:t>
                </a:r>
                <a:r>
                  <a:rPr lang="vi-VN" sz="1600" dirty="0"/>
                  <a:t>,..., y</a:t>
                </a:r>
                <a:r>
                  <a:rPr lang="vi-VN" sz="1600" baseline="-25000" dirty="0"/>
                  <a:t>n</a:t>
                </a:r>
                <a:r>
                  <a:rPr lang="vi-VN" sz="1600" dirty="0"/>
                  <a:t>} </a:t>
                </a:r>
              </a:p>
              <a:p>
                <a:r>
                  <a:rPr lang="vi-VN" sz="1600" dirty="0"/>
                  <a:t>trung bình hậu nghiệm </a:t>
                </a:r>
                <a14:m>
                  <m:oMath xmlns:m="http://schemas.openxmlformats.org/officeDocument/2006/math">
                    <m:r>
                      <a:rPr lang="vi-VN" sz="1600" b="1" i="1" smtClean="0">
                        <a:latin typeface="Cambria Math" panose="02040503050406030204" pitchFamily="18" charset="0"/>
                        <a:ea typeface="Cambria Math" panose="02040503050406030204" pitchFamily="18" charset="0"/>
                      </a:rPr>
                      <m:t>𝝁</m:t>
                    </m:r>
                  </m:oMath>
                </a14:m>
                <a:r>
                  <a:rPr lang="vi-VN" sz="1600" dirty="0"/>
                  <a:t>(x</a:t>
                </a:r>
                <a:r>
                  <a:rPr lang="vi-VN" sz="1600" baseline="30000" dirty="0"/>
                  <a:t>∗</a:t>
                </a:r>
                <a:r>
                  <a:rPr lang="vi-VN" sz="1600" dirty="0"/>
                  <a:t>) và phương sai </a:t>
                </a:r>
                <a14:m>
                  <m:oMath xmlns:m="http://schemas.openxmlformats.org/officeDocument/2006/math">
                    <m:r>
                      <a:rPr lang="vi-VN" sz="1600" b="1" i="1" smtClean="0">
                        <a:latin typeface="Cambria Math" panose="02040503050406030204" pitchFamily="18" charset="0"/>
                        <a:ea typeface="Cambria Math" panose="02040503050406030204" pitchFamily="18" charset="0"/>
                      </a:rPr>
                      <m:t>𝝈</m:t>
                    </m:r>
                    <m:r>
                      <a:rPr lang="vi-VN" sz="1600" b="1" i="1" baseline="30000">
                        <a:latin typeface="Cambria Math" panose="02040503050406030204" pitchFamily="18" charset="0"/>
                        <a:ea typeface="Cambria Math" panose="02040503050406030204" pitchFamily="18" charset="0"/>
                      </a:rPr>
                      <m:t>𝟐</m:t>
                    </m:r>
                  </m:oMath>
                </a14:m>
                <a:r>
                  <a:rPr lang="el-GR" sz="1600" dirty="0"/>
                  <a:t> (</a:t>
                </a:r>
                <a:r>
                  <a:rPr lang="vi-VN" sz="1600" dirty="0"/>
                  <a:t>x</a:t>
                </a:r>
                <a:r>
                  <a:rPr lang="vi-VN" sz="1600" baseline="30000" dirty="0"/>
                  <a:t>∗</a:t>
                </a:r>
                <a:r>
                  <a:rPr lang="vi-VN" sz="1600" dirty="0"/>
                  <a:t>) tại một điểm mới x</a:t>
                </a:r>
                <a:r>
                  <a:rPr lang="vi-VN" sz="1600" baseline="30000" dirty="0"/>
                  <a:t>∗</a:t>
                </a:r>
                <a:r>
                  <a:rPr lang="vi-VN" sz="1600" dirty="0"/>
                  <a:t> được tính như sau: </a:t>
                </a:r>
              </a:p>
              <a:p>
                <a:endParaRPr lang="vi-VN" sz="1600" dirty="0"/>
              </a:p>
              <a:p>
                <a:pPr algn="ctr"/>
                <a14:m>
                  <m:oMath xmlns:m="http://schemas.openxmlformats.org/officeDocument/2006/math">
                    <m:r>
                      <a:rPr lang="vi-VN" sz="1600" b="1" i="1">
                        <a:latin typeface="Cambria Math" panose="02040503050406030204" pitchFamily="18" charset="0"/>
                        <a:ea typeface="Cambria Math" panose="02040503050406030204" pitchFamily="18" charset="0"/>
                      </a:rPr>
                      <m:t>𝝁</m:t>
                    </m:r>
                  </m:oMath>
                </a14:m>
                <a:r>
                  <a:rPr lang="vi-VN" sz="1600" dirty="0"/>
                  <a:t>(x</a:t>
                </a:r>
                <a:r>
                  <a:rPr lang="vi-VN" sz="1600" baseline="30000" dirty="0"/>
                  <a:t>∗</a:t>
                </a:r>
                <a:r>
                  <a:rPr lang="vi-VN" sz="1600" dirty="0"/>
                  <a:t>) = m(x</a:t>
                </a:r>
                <a:r>
                  <a:rPr lang="vi-VN" sz="1600" baseline="30000" dirty="0"/>
                  <a:t>∗</a:t>
                </a:r>
                <a:r>
                  <a:rPr lang="vi-VN" sz="1600" dirty="0"/>
                  <a:t> ) + k(x</a:t>
                </a:r>
                <a:r>
                  <a:rPr lang="vi-VN" sz="1600" baseline="30000" dirty="0"/>
                  <a:t>∗</a:t>
                </a:r>
                <a:r>
                  <a:rPr lang="vi-VN" sz="1600" dirty="0"/>
                  <a:t> ,X)[K+</a:t>
                </a:r>
                <a:r>
                  <a:rPr lang="vi-VN" sz="1600" b="1" dirty="0">
                    <a:ea typeface="Cambria Math" panose="02040503050406030204" pitchFamily="18" charset="0"/>
                  </a:rPr>
                  <a:t> </a:t>
                </a:r>
                <a14:m>
                  <m:oMath xmlns:m="http://schemas.openxmlformats.org/officeDocument/2006/math">
                    <m:r>
                      <a:rPr lang="vi-VN" sz="1600" b="1" i="1">
                        <a:latin typeface="Cambria Math" panose="02040503050406030204" pitchFamily="18" charset="0"/>
                        <a:ea typeface="Cambria Math" panose="02040503050406030204" pitchFamily="18" charset="0"/>
                      </a:rPr>
                      <m:t>𝝈</m:t>
                    </m:r>
                    <m:r>
                      <a:rPr lang="vi-VN" sz="1600" b="1" i="1" baseline="30000">
                        <a:latin typeface="Cambria Math" panose="02040503050406030204" pitchFamily="18" charset="0"/>
                        <a:ea typeface="Cambria Math" panose="02040503050406030204" pitchFamily="18" charset="0"/>
                      </a:rPr>
                      <m:t>𝟐</m:t>
                    </m:r>
                  </m:oMath>
                </a14:m>
                <a:r>
                  <a:rPr lang="el-GR" sz="1600" dirty="0"/>
                  <a:t> </a:t>
                </a:r>
                <a:r>
                  <a:rPr lang="vi-VN" sz="1600" dirty="0"/>
                  <a:t>I] </a:t>
                </a:r>
                <a:r>
                  <a:rPr lang="vi-VN" sz="1600" baseline="30000" dirty="0"/>
                  <a:t>−1 </a:t>
                </a:r>
                <a:r>
                  <a:rPr lang="vi-VN" sz="1600" dirty="0"/>
                  <a:t>(y− m(X)) </a:t>
                </a:r>
              </a:p>
              <a:p>
                <a:pPr algn="ctr"/>
                <a:endParaRPr lang="vi-VN" sz="1600" dirty="0"/>
              </a:p>
              <a:p>
                <a:pPr algn="ctr"/>
                <a14:m>
                  <m:oMath xmlns:m="http://schemas.openxmlformats.org/officeDocument/2006/math">
                    <m:r>
                      <a:rPr lang="vi-VN" sz="1600" b="1" i="1">
                        <a:latin typeface="Cambria Math" panose="02040503050406030204" pitchFamily="18" charset="0"/>
                        <a:ea typeface="Cambria Math" panose="02040503050406030204" pitchFamily="18" charset="0"/>
                      </a:rPr>
                      <m:t>𝝈</m:t>
                    </m:r>
                    <m:r>
                      <a:rPr lang="vi-VN" sz="1600" b="1" i="1" baseline="30000">
                        <a:latin typeface="Cambria Math" panose="02040503050406030204" pitchFamily="18" charset="0"/>
                        <a:ea typeface="Cambria Math" panose="02040503050406030204" pitchFamily="18" charset="0"/>
                      </a:rPr>
                      <m:t>𝟐</m:t>
                    </m:r>
                  </m:oMath>
                </a14:m>
                <a:r>
                  <a:rPr lang="el-GR" sz="1600" dirty="0"/>
                  <a:t> (</a:t>
                </a:r>
                <a:r>
                  <a:rPr lang="vi-VN" sz="1600" dirty="0"/>
                  <a:t>x</a:t>
                </a:r>
                <a:r>
                  <a:rPr lang="vi-VN" sz="1600" baseline="30000" dirty="0"/>
                  <a:t>∗</a:t>
                </a:r>
                <a:r>
                  <a:rPr lang="vi-VN" sz="1600" dirty="0"/>
                  <a:t> ) = k(x</a:t>
                </a:r>
                <a:r>
                  <a:rPr lang="vi-VN" sz="1600" baseline="30000" dirty="0"/>
                  <a:t>∗</a:t>
                </a:r>
                <a:r>
                  <a:rPr lang="vi-VN" sz="1600" dirty="0"/>
                  <a:t> , x</a:t>
                </a:r>
                <a:r>
                  <a:rPr lang="vi-VN" sz="1600" baseline="30000" dirty="0"/>
                  <a:t>∗</a:t>
                </a:r>
                <a:r>
                  <a:rPr lang="vi-VN" sz="1600" dirty="0"/>
                  <a:t> ) − k(x</a:t>
                </a:r>
                <a:r>
                  <a:rPr lang="vi-VN" sz="1600" baseline="30000" dirty="0"/>
                  <a:t>∗</a:t>
                </a:r>
                <a:r>
                  <a:rPr lang="vi-VN" sz="1600" dirty="0"/>
                  <a:t> ,X)[K+</a:t>
                </a:r>
                <a:r>
                  <a:rPr lang="vi-VN" sz="1600" b="1" dirty="0">
                    <a:ea typeface="Cambria Math" panose="02040503050406030204" pitchFamily="18" charset="0"/>
                  </a:rPr>
                  <a:t> </a:t>
                </a:r>
                <a14:m>
                  <m:oMath xmlns:m="http://schemas.openxmlformats.org/officeDocument/2006/math">
                    <m:r>
                      <a:rPr lang="vi-VN" sz="1600" b="1" i="1">
                        <a:latin typeface="Cambria Math" panose="02040503050406030204" pitchFamily="18" charset="0"/>
                        <a:ea typeface="Cambria Math" panose="02040503050406030204" pitchFamily="18" charset="0"/>
                      </a:rPr>
                      <m:t>𝝈</m:t>
                    </m:r>
                    <m:r>
                      <a:rPr lang="vi-VN" sz="1600" b="1" i="1" baseline="30000">
                        <a:latin typeface="Cambria Math" panose="02040503050406030204" pitchFamily="18" charset="0"/>
                        <a:ea typeface="Cambria Math" panose="02040503050406030204" pitchFamily="18" charset="0"/>
                      </a:rPr>
                      <m:t>𝟐</m:t>
                    </m:r>
                  </m:oMath>
                </a14:m>
                <a:r>
                  <a:rPr lang="el-GR" sz="1600" dirty="0"/>
                  <a:t> </a:t>
                </a:r>
                <a:r>
                  <a:rPr lang="vi-VN" sz="1600" dirty="0"/>
                  <a:t>I] </a:t>
                </a:r>
                <a:r>
                  <a:rPr lang="vi-VN" sz="1600" baseline="30000" dirty="0"/>
                  <a:t>−1</a:t>
                </a:r>
                <a:r>
                  <a:rPr lang="vi-VN" sz="1600" dirty="0"/>
                  <a:t>k(x</a:t>
                </a:r>
                <a:r>
                  <a:rPr lang="vi-VN" sz="1600" baseline="30000" dirty="0"/>
                  <a:t>∗</a:t>
                </a:r>
                <a:r>
                  <a:rPr lang="vi-VN" sz="1600" dirty="0"/>
                  <a:t> ,X)</a:t>
                </a:r>
                <a:r>
                  <a:rPr lang="vi-VN" sz="1600" baseline="30000" dirty="0"/>
                  <a:t>T</a:t>
                </a:r>
                <a:endParaRPr kumimoji="0" lang="en-US" altLang="en-US" sz="1600" b="0" i="0" u="none" strike="noStrike" cap="none" normalizeH="0" baseline="30000" dirty="0">
                  <a:ln>
                    <a:noFill/>
                  </a:ln>
                  <a:solidFill>
                    <a:schemeClr val="tx1"/>
                  </a:solidFill>
                  <a:effectLst/>
                  <a:latin typeface="Arial" panose="020B0604020202020204" pitchFamily="34" charset="0"/>
                  <a:cs typeface="Arial" panose="020B0604020202020204" pitchFamily="34" charset="0"/>
                </a:endParaRPr>
              </a:p>
            </p:txBody>
          </p:sp>
        </mc:Choice>
        <mc:Fallback>
          <p:sp>
            <p:nvSpPr>
              <p:cNvPr id="7" name="Rectangle 2">
                <a:extLst>
                  <a:ext uri="{FF2B5EF4-FFF2-40B4-BE49-F238E27FC236}">
                    <a16:creationId xmlns:a16="http://schemas.microsoft.com/office/drawing/2014/main" id="{A13FC42B-338D-90F3-4126-488271FA1DBC}"/>
                  </a:ext>
                </a:extLst>
              </p:cNvPr>
              <p:cNvSpPr>
                <a:spLocks noRot="1" noChangeAspect="1" noMove="1" noResize="1" noEditPoints="1" noAdjustHandles="1" noChangeArrowheads="1" noChangeShapeType="1" noTextEdit="1"/>
              </p:cNvSpPr>
              <p:nvPr/>
            </p:nvSpPr>
            <p:spPr bwMode="auto">
              <a:xfrm>
                <a:off x="169368" y="3565074"/>
                <a:ext cx="11853264" cy="1569660"/>
              </a:xfrm>
              <a:prstGeom prst="rect">
                <a:avLst/>
              </a:prstGeom>
              <a:blipFill>
                <a:blip r:embed="rId3"/>
                <a:stretch>
                  <a:fillRect l="-309" t="-778" b="-466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7493974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4E2304-C133-E3F5-F4E8-4A64A4317E38}"/>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0B61B9-6C53-EC76-A473-1A7FF5817B6A}"/>
              </a:ext>
            </a:extLst>
          </p:cNvPr>
          <p:cNvSpPr>
            <a:spLocks noGrp="1"/>
          </p:cNvSpPr>
          <p:nvPr>
            <p:ph type="sldNum" sz="quarter" idx="12"/>
          </p:nvPr>
        </p:nvSpPr>
        <p:spPr/>
        <p:txBody>
          <a:bodyPr/>
          <a:lstStyle/>
          <a:p>
            <a:fld id="{9EA0BE3B-158A-4EDF-80DC-E394A0D1600F}" type="slidenum">
              <a:rPr lang="en-US" smtClean="0"/>
              <a:pPr/>
              <a:t>32</a:t>
            </a:fld>
            <a:endParaRPr lang="en-US"/>
          </a:p>
        </p:txBody>
      </p:sp>
      <p:sp>
        <p:nvSpPr>
          <p:cNvPr id="2" name="Title 1">
            <a:extLst>
              <a:ext uri="{FF2B5EF4-FFF2-40B4-BE49-F238E27FC236}">
                <a16:creationId xmlns:a16="http://schemas.microsoft.com/office/drawing/2014/main" id="{D9F50073-D624-61E8-E3B0-329FDB88EE85}"/>
              </a:ext>
            </a:extLst>
          </p:cNvPr>
          <p:cNvSpPr>
            <a:spLocks noGrp="1"/>
          </p:cNvSpPr>
          <p:nvPr>
            <p:ph type="title"/>
          </p:nvPr>
        </p:nvSpPr>
        <p:spPr/>
        <p:txBody>
          <a:bodyPr lIns="91440" tIns="45720" rIns="91440" bIns="45720" anchor="t">
            <a:normAutofit fontScale="90000"/>
          </a:bodyPr>
          <a:lstStyle/>
          <a:p>
            <a:r>
              <a:rPr lang="en-US" sz="3200" dirty="0">
                <a:latin typeface="Arial" panose="020B0604020202020204" pitchFamily="34" charset="0"/>
                <a:cs typeface="Arial" panose="020B0604020202020204" pitchFamily="34" charset="0"/>
              </a:rPr>
              <a:t>Gradient Boosted Tree</a:t>
            </a:r>
          </a:p>
        </p:txBody>
      </p:sp>
      <mc:AlternateContent xmlns:mc="http://schemas.openxmlformats.org/markup-compatibility/2006">
        <mc:Choice xmlns:a14="http://schemas.microsoft.com/office/drawing/2010/main" Requires="a14">
          <p:sp>
            <p:nvSpPr>
              <p:cNvPr id="3" name="Rectangle 4">
                <a:extLst>
                  <a:ext uri="{FF2B5EF4-FFF2-40B4-BE49-F238E27FC236}">
                    <a16:creationId xmlns:a16="http://schemas.microsoft.com/office/drawing/2014/main" id="{C6EE54D2-4D12-154B-79FC-98DE7FAB91B2}"/>
                  </a:ext>
                </a:extLst>
              </p:cNvPr>
              <p:cNvSpPr>
                <a:spLocks noChangeArrowheads="1"/>
              </p:cNvSpPr>
              <p:nvPr/>
            </p:nvSpPr>
            <p:spPr bwMode="auto">
              <a:xfrm>
                <a:off x="449769" y="1294852"/>
                <a:ext cx="11560975" cy="45335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Kỹ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thuật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học</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tập</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hợp</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xây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dựng</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mô</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hình</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bằng</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cách</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thêm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tuần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tự</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cây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quyết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định</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để</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giảm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hàm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mất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mát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lang="vi-VN" altLang="en-US" sz="1600" b="1" dirty="0">
                    <a:latin typeface="Arial" panose="020B0604020202020204" pitchFamily="34" charset="0"/>
                    <a:cs typeface="Arial" panose="020B0604020202020204" pitchFamily="34" charset="0"/>
                  </a:rPr>
                  <a:t>Cơ chế</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lvl="1" eaLnBrk="0" fontAlgn="base" hangingPunct="0">
                  <a:spcBef>
                    <a:spcPct val="0"/>
                  </a:spcBef>
                  <a:spcAft>
                    <a:spcPct val="0"/>
                  </a:spcAft>
                </a:pP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Khởi</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tạo</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với</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mô</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hình</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hằng</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trung</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bình</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hoặc</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log-odds). </a:t>
                </a:r>
              </a:p>
              <a:p>
                <a:pPr lvl="1" eaLnBrk="0" fontAlgn="base" hangingPunct="0">
                  <a:spcBef>
                    <a:spcPct val="0"/>
                  </a:spcBef>
                  <a:spcAft>
                    <a:spcPct val="0"/>
                  </a:spcAft>
                </a:pPr>
                <a:r>
                  <a:rPr kumimoji="0" lang="vi-VN"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M</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ỗi</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lần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lặp</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Thêm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cây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mới</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điều</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chỉnh</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theo</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gradient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âm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của</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hàm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mất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mát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dư</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số</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giả</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lvl="1" eaLnBrk="0" fontAlgn="base" hangingPunct="0">
                  <a:spcBef>
                    <a:spcPct val="0"/>
                  </a:spcBef>
                  <a:spcAft>
                    <a:spcPct val="0"/>
                  </a:spcAft>
                </a:pP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Tốc</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độ</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học</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kiểm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soát</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bước</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nhảy</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đảm</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bảo</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hội</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tụ</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ổn</a:t>
                </a:r>
                <a:r>
                  <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định</a:t>
                </a:r>
                <a:endParaRPr kumimoji="0" lang="en-US"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6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lvl="0" eaLnBrk="0" fontAlgn="base" hangingPunct="0">
                  <a:lnSpc>
                    <a:spcPct val="150000"/>
                  </a:lnSpc>
                  <a:spcBef>
                    <a:spcPct val="0"/>
                  </a:spcBef>
                  <a:spcAft>
                    <a:spcPct val="0"/>
                  </a:spcAft>
                </a:pPr>
                <a:r>
                  <a:rPr lang="vi-VN" sz="1600" dirty="0">
                    <a:latin typeface="Arial" panose="020B0604020202020204" pitchFamily="34" charset="0"/>
                    <a:cs typeface="Arial" panose="020B0604020202020204" pitchFamily="34" charset="0"/>
                  </a:rPr>
                  <a:t>Về mặt toán học, với tập dữ liệu </a:t>
                </a:r>
                <a14:m>
                  <m:oMath xmlns:m="http://schemas.openxmlformats.org/officeDocument/2006/math">
                    <m:sSubSup>
                      <m:sSubSupPr>
                        <m:ctrlPr>
                          <a:rPr lang="vi-VN" sz="1600" i="1" smtClean="0">
                            <a:latin typeface="Cambria Math" panose="02040503050406030204" pitchFamily="18" charset="0"/>
                          </a:rPr>
                        </m:ctrlPr>
                      </m:sSubSupPr>
                      <m:e>
                        <m:r>
                          <m:rPr>
                            <m:nor/>
                          </m:rPr>
                          <a:rPr lang="vi-VN" sz="1600" dirty="0">
                            <a:latin typeface="Arial" panose="020B0604020202020204" pitchFamily="34" charset="0"/>
                            <a:cs typeface="Arial" panose="020B0604020202020204" pitchFamily="34" charset="0"/>
                          </a:rPr>
                          <m:t>{(</m:t>
                        </m:r>
                        <m:r>
                          <m:rPr>
                            <m:nor/>
                          </m:rPr>
                          <a:rPr lang="vi-VN" sz="1600" dirty="0">
                            <a:latin typeface="Arial" panose="020B0604020202020204" pitchFamily="34" charset="0"/>
                            <a:cs typeface="Arial" panose="020B0604020202020204" pitchFamily="34" charset="0"/>
                          </a:rPr>
                          <m:t>xi</m:t>
                        </m:r>
                        <m:r>
                          <m:rPr>
                            <m:nor/>
                          </m:rPr>
                          <a:rPr lang="vi-VN" sz="1600" dirty="0">
                            <a:latin typeface="Arial" panose="020B0604020202020204" pitchFamily="34" charset="0"/>
                            <a:cs typeface="Arial" panose="020B0604020202020204" pitchFamily="34" charset="0"/>
                          </a:rPr>
                          <m:t> , </m:t>
                        </m:r>
                        <m:r>
                          <m:rPr>
                            <m:nor/>
                          </m:rPr>
                          <a:rPr lang="vi-VN" sz="1600" dirty="0">
                            <a:latin typeface="Arial" panose="020B0604020202020204" pitchFamily="34" charset="0"/>
                            <a:cs typeface="Arial" panose="020B0604020202020204" pitchFamily="34" charset="0"/>
                          </a:rPr>
                          <m:t>yi</m:t>
                        </m:r>
                        <m:r>
                          <m:rPr>
                            <m:nor/>
                          </m:rPr>
                          <a:rPr lang="vi-VN" sz="1600" dirty="0">
                            <a:latin typeface="Arial" panose="020B0604020202020204" pitchFamily="34" charset="0"/>
                            <a:cs typeface="Arial" panose="020B0604020202020204" pitchFamily="34" charset="0"/>
                          </a:rPr>
                          <m:t>)}</m:t>
                        </m:r>
                      </m:e>
                      <m:sub>
                        <m:r>
                          <m:rPr>
                            <m:sty m:val="p"/>
                          </m:rPr>
                          <a:rPr lang="vi-VN" sz="1600" i="1">
                            <a:latin typeface="Cambria Math" panose="02040503050406030204" pitchFamily="18" charset="0"/>
                          </a:rPr>
                          <m:t>i</m:t>
                        </m:r>
                        <m:r>
                          <a:rPr lang="vi-VN" sz="1600" b="0" i="1" smtClean="0">
                            <a:latin typeface="Cambria Math" panose="02040503050406030204" pitchFamily="18" charset="0"/>
                          </a:rPr>
                          <m:t>=</m:t>
                        </m:r>
                        <m:r>
                          <a:rPr lang="vi-VN" sz="1600" i="1">
                            <a:latin typeface="Cambria Math" panose="02040503050406030204" pitchFamily="18" charset="0"/>
                          </a:rPr>
                          <m:t>1</m:t>
                        </m:r>
                      </m:sub>
                      <m:sup>
                        <m:r>
                          <m:rPr>
                            <m:sty m:val="p"/>
                          </m:rPr>
                          <a:rPr lang="vi-VN" sz="1600" i="1">
                            <a:latin typeface="Cambria Math" panose="02040503050406030204" pitchFamily="18" charset="0"/>
                          </a:rPr>
                          <m:t>n</m:t>
                        </m:r>
                      </m:sup>
                    </m:sSubSup>
                  </m:oMath>
                </a14:m>
                <a:r>
                  <a:rPr lang="vi-VN" sz="1600" dirty="0">
                    <a:latin typeface="Arial" panose="020B0604020202020204" pitchFamily="34" charset="0"/>
                    <a:cs typeface="Arial" panose="020B0604020202020204" pitchFamily="34" charset="0"/>
                  </a:rPr>
                  <a:t>, thuật toán GBTO xây dựng mô hình F</a:t>
                </a:r>
                <a:r>
                  <a:rPr lang="vi-VN" sz="1600" baseline="-25000" dirty="0">
                    <a:latin typeface="Arial" panose="020B0604020202020204" pitchFamily="34" charset="0"/>
                    <a:cs typeface="Arial" panose="020B0604020202020204" pitchFamily="34" charset="0"/>
                  </a:rPr>
                  <a:t>m</a:t>
                </a:r>
                <a:r>
                  <a:rPr lang="vi-VN" sz="1600" dirty="0">
                    <a:latin typeface="Arial" panose="020B0604020202020204" pitchFamily="34" charset="0"/>
                    <a:cs typeface="Arial" panose="020B0604020202020204" pitchFamily="34" charset="0"/>
                  </a:rPr>
                  <a:t>(·) như sau</a:t>
                </a:r>
              </a:p>
              <a:p>
                <a:pPr lvl="0" eaLnBrk="0" fontAlgn="base" hangingPunct="0">
                  <a:lnSpc>
                    <a:spcPct val="150000"/>
                  </a:lnSpc>
                  <a:spcBef>
                    <a:spcPct val="0"/>
                  </a:spcBef>
                  <a:spcAft>
                    <a:spcPct val="0"/>
                  </a:spcAft>
                </a:pPr>
                <a:r>
                  <a:rPr lang="vi-VN" sz="1600" dirty="0">
                    <a:latin typeface="Arial" panose="020B0604020202020204" pitchFamily="34" charset="0"/>
                    <a:cs typeface="Arial" panose="020B0604020202020204" pitchFamily="34" charset="0"/>
                  </a:rPr>
                  <a:t>Khởi tạo F</a:t>
                </a:r>
                <a:r>
                  <a:rPr lang="vi-VN" sz="1600" baseline="-25000" dirty="0">
                    <a:latin typeface="Arial" panose="020B0604020202020204" pitchFamily="34" charset="0"/>
                    <a:cs typeface="Arial" panose="020B0604020202020204" pitchFamily="34" charset="0"/>
                  </a:rPr>
                  <a:t>0</a:t>
                </a:r>
                <a:r>
                  <a:rPr lang="vi-VN" sz="1600" dirty="0">
                    <a:latin typeface="Arial" panose="020B0604020202020204" pitchFamily="34" charset="0"/>
                    <a:cs typeface="Arial" panose="020B0604020202020204" pitchFamily="34" charset="0"/>
                  </a:rPr>
                  <a:t>(·) = argmin</a:t>
                </a:r>
                <a:r>
                  <a:rPr lang="vi-VN" sz="1600" baseline="-25000" dirty="0">
                    <a:latin typeface="Arial" panose="020B0604020202020204" pitchFamily="34" charset="0"/>
                    <a:cs typeface="Arial" panose="020B0604020202020204" pitchFamily="34" charset="0"/>
                  </a:rPr>
                  <a:t>c</a:t>
                </a:r>
                <a:r>
                  <a:rPr lang="vi-VN" sz="1600" dirty="0">
                    <a:latin typeface="Arial" panose="020B0604020202020204" pitchFamily="34" charset="0"/>
                    <a:cs typeface="Arial" panose="020B0604020202020204" pitchFamily="34" charset="0"/>
                  </a:rPr>
                  <a:t> </a:t>
                </a:r>
                <a14:m>
                  <m:oMath xmlns:m="http://schemas.openxmlformats.org/officeDocument/2006/math">
                    <m:nary>
                      <m:naryPr>
                        <m:chr m:val="∑"/>
                        <m:limLoc m:val="subSup"/>
                        <m:ctrlPr>
                          <a:rPr lang="vi-VN" sz="1600" i="1" smtClean="0">
                            <a:latin typeface="Cambria Math" panose="02040503050406030204" pitchFamily="18" charset="0"/>
                          </a:rPr>
                        </m:ctrlPr>
                      </m:naryPr>
                      <m:sub>
                        <m:r>
                          <m:rPr>
                            <m:sty m:val="p"/>
                            <m:brk m:alnAt="25"/>
                          </m:rPr>
                          <a:rPr lang="vi-VN" sz="1600" i="1">
                            <a:latin typeface="Cambria Math" panose="02040503050406030204" pitchFamily="18" charset="0"/>
                          </a:rPr>
                          <m:t>i</m:t>
                        </m:r>
                        <m:r>
                          <a:rPr lang="vi-VN" sz="1600" b="0" i="1" smtClean="0">
                            <a:latin typeface="Cambria Math" panose="02040503050406030204" pitchFamily="18" charset="0"/>
                          </a:rPr>
                          <m:t>=</m:t>
                        </m:r>
                        <m:r>
                          <a:rPr lang="vi-VN" sz="1600" i="1">
                            <a:latin typeface="Cambria Math" panose="02040503050406030204" pitchFamily="18" charset="0"/>
                          </a:rPr>
                          <m:t>1</m:t>
                        </m:r>
                      </m:sub>
                      <m:sup>
                        <m:r>
                          <m:rPr>
                            <m:sty m:val="p"/>
                          </m:rPr>
                          <a:rPr lang="vi-VN" sz="1600" i="1">
                            <a:latin typeface="Cambria Math" panose="02040503050406030204" pitchFamily="18" charset="0"/>
                          </a:rPr>
                          <m:t>n</m:t>
                        </m:r>
                      </m:sup>
                      <m:e>
                        <m:r>
                          <m:rPr>
                            <m:nor/>
                          </m:rPr>
                          <a:rPr lang="vi-VN" sz="1600" dirty="0">
                            <a:latin typeface="Arial" panose="020B0604020202020204" pitchFamily="34" charset="0"/>
                            <a:cs typeface="Arial" panose="020B0604020202020204" pitchFamily="34" charset="0"/>
                          </a:rPr>
                          <m:t>L</m:t>
                        </m:r>
                        <m:r>
                          <m:rPr>
                            <m:nor/>
                          </m:rPr>
                          <a:rPr lang="vi-VN" sz="1600" dirty="0">
                            <a:latin typeface="Arial" panose="020B0604020202020204" pitchFamily="34" charset="0"/>
                            <a:cs typeface="Arial" panose="020B0604020202020204" pitchFamily="34" charset="0"/>
                          </a:rPr>
                          <m:t>(</m:t>
                        </m:r>
                        <m:r>
                          <m:rPr>
                            <m:nor/>
                          </m:rPr>
                          <a:rPr lang="vi-VN" sz="1600" dirty="0">
                            <a:latin typeface="Arial" panose="020B0604020202020204" pitchFamily="34" charset="0"/>
                            <a:cs typeface="Arial" panose="020B0604020202020204" pitchFamily="34" charset="0"/>
                          </a:rPr>
                          <m:t>yi</m:t>
                        </m:r>
                        <m:r>
                          <m:rPr>
                            <m:nor/>
                          </m:rPr>
                          <a:rPr lang="vi-VN" sz="1600" dirty="0">
                            <a:latin typeface="Arial" panose="020B0604020202020204" pitchFamily="34" charset="0"/>
                            <a:cs typeface="Arial" panose="020B0604020202020204" pitchFamily="34" charset="0"/>
                          </a:rPr>
                          <m:t> , </m:t>
                        </m:r>
                        <m:r>
                          <m:rPr>
                            <m:nor/>
                          </m:rPr>
                          <a:rPr lang="vi-VN" sz="1600" dirty="0">
                            <a:latin typeface="Arial" panose="020B0604020202020204" pitchFamily="34" charset="0"/>
                            <a:cs typeface="Arial" panose="020B0604020202020204" pitchFamily="34" charset="0"/>
                          </a:rPr>
                          <m:t>c</m:t>
                        </m:r>
                        <m:r>
                          <m:rPr>
                            <m:nor/>
                          </m:rPr>
                          <a:rPr lang="vi-VN" sz="1600" dirty="0">
                            <a:latin typeface="Arial" panose="020B0604020202020204" pitchFamily="34" charset="0"/>
                            <a:cs typeface="Arial" panose="020B0604020202020204" pitchFamily="34" charset="0"/>
                          </a:rPr>
                          <m:t>)</m:t>
                        </m:r>
                      </m:e>
                    </m:nary>
                  </m:oMath>
                </a14:m>
                <a:r>
                  <a:rPr lang="vi-VN" sz="1600" dirty="0">
                    <a:latin typeface="Arial" panose="020B0604020202020204" pitchFamily="34" charset="0"/>
                    <a:cs typeface="Arial" panose="020B0604020202020204" pitchFamily="34" charset="0"/>
                  </a:rPr>
                  <a:t>, trong đó L là hàm mất mát. Với mỗi lần lặp m = 1 đến M: </a:t>
                </a:r>
              </a:p>
              <a:p>
                <a:pPr marL="342900" lvl="0" indent="-342900" eaLnBrk="0" fontAlgn="base" hangingPunct="0">
                  <a:lnSpc>
                    <a:spcPct val="150000"/>
                  </a:lnSpc>
                  <a:spcBef>
                    <a:spcPct val="0"/>
                  </a:spcBef>
                  <a:spcAft>
                    <a:spcPct val="0"/>
                  </a:spcAft>
                  <a:buAutoNum type="arabicPeriod"/>
                </a:pPr>
                <a:r>
                  <a:rPr lang="vi-VN" sz="1600" dirty="0">
                    <a:latin typeface="Arial" panose="020B0604020202020204" pitchFamily="34" charset="0"/>
                    <a:cs typeface="Arial" panose="020B0604020202020204" pitchFamily="34" charset="0"/>
                  </a:rPr>
                  <a:t>Tính dư số giả r</a:t>
                </a:r>
                <a:r>
                  <a:rPr lang="vi-VN" sz="1600" baseline="-25000" dirty="0">
                    <a:latin typeface="Arial" panose="020B0604020202020204" pitchFamily="34" charset="0"/>
                    <a:cs typeface="Arial" panose="020B0604020202020204" pitchFamily="34" charset="0"/>
                  </a:rPr>
                  <a:t>im</a:t>
                </a:r>
                <a:r>
                  <a:rPr lang="vi-VN" sz="1600" dirty="0">
                    <a:latin typeface="Arial" panose="020B0604020202020204" pitchFamily="34" charset="0"/>
                    <a:cs typeface="Arial" panose="020B0604020202020204" pitchFamily="34" charset="0"/>
                  </a:rPr>
                  <a:t> =</a:t>
                </a:r>
                <a14:m>
                  <m:oMath xmlns:m="http://schemas.openxmlformats.org/officeDocument/2006/math">
                    <m:f>
                      <m:fPr>
                        <m:ctrlPr>
                          <a:rPr lang="vi-VN" sz="1600" i="1" smtClean="0">
                            <a:latin typeface="Cambria Math" panose="02040503050406030204" pitchFamily="18" charset="0"/>
                          </a:rPr>
                        </m:ctrlPr>
                      </m:fPr>
                      <m:num>
                        <m:r>
                          <m:rPr>
                            <m:nor/>
                          </m:rPr>
                          <a:rPr lang="vi-VN" sz="1600" dirty="0">
                            <a:latin typeface="Arial" panose="020B0604020202020204" pitchFamily="34" charset="0"/>
                            <a:cs typeface="Arial" panose="020B0604020202020204" pitchFamily="34" charset="0"/>
                          </a:rPr>
                          <m:t>− ∂</m:t>
                        </m:r>
                        <m:r>
                          <m:rPr>
                            <m:nor/>
                          </m:rPr>
                          <a:rPr lang="vi-VN" sz="1600" dirty="0">
                            <a:latin typeface="Arial" panose="020B0604020202020204" pitchFamily="34" charset="0"/>
                            <a:cs typeface="Arial" panose="020B0604020202020204" pitchFamily="34" charset="0"/>
                          </a:rPr>
                          <m:t>L</m:t>
                        </m:r>
                        <m:r>
                          <m:rPr>
                            <m:nor/>
                          </m:rPr>
                          <a:rPr lang="vi-VN" sz="1600" dirty="0">
                            <a:latin typeface="Arial" panose="020B0604020202020204" pitchFamily="34" charset="0"/>
                            <a:cs typeface="Arial" panose="020B0604020202020204" pitchFamily="34" charset="0"/>
                          </a:rPr>
                          <m:t>(</m:t>
                        </m:r>
                        <m:r>
                          <m:rPr>
                            <m:nor/>
                          </m:rPr>
                          <a:rPr lang="vi-VN" sz="1600" dirty="0">
                            <a:latin typeface="Arial" panose="020B0604020202020204" pitchFamily="34" charset="0"/>
                            <a:cs typeface="Arial" panose="020B0604020202020204" pitchFamily="34" charset="0"/>
                          </a:rPr>
                          <m:t>yi</m:t>
                        </m:r>
                        <m:r>
                          <m:rPr>
                            <m:nor/>
                          </m:rPr>
                          <a:rPr lang="vi-VN" sz="1600" dirty="0">
                            <a:latin typeface="Arial" panose="020B0604020202020204" pitchFamily="34" charset="0"/>
                            <a:cs typeface="Arial" panose="020B0604020202020204" pitchFamily="34" charset="0"/>
                          </a:rPr>
                          <m:t> ,</m:t>
                        </m:r>
                        <m:r>
                          <m:rPr>
                            <m:nor/>
                          </m:rPr>
                          <a:rPr lang="vi-VN" sz="1600" dirty="0">
                            <a:latin typeface="Arial" panose="020B0604020202020204" pitchFamily="34" charset="0"/>
                            <a:cs typeface="Arial" panose="020B0604020202020204" pitchFamily="34" charset="0"/>
                          </a:rPr>
                          <m:t>Fm</m:t>
                        </m:r>
                        <m:r>
                          <m:rPr>
                            <m:nor/>
                          </m:rPr>
                          <a:rPr lang="vi-VN" sz="1600" baseline="-25000" dirty="0">
                            <a:latin typeface="Arial" panose="020B0604020202020204" pitchFamily="34" charset="0"/>
                            <a:cs typeface="Arial" panose="020B0604020202020204" pitchFamily="34" charset="0"/>
                          </a:rPr>
                          <m:t>−1(</m:t>
                        </m:r>
                        <m:r>
                          <m:rPr>
                            <m:nor/>
                          </m:rPr>
                          <a:rPr lang="vi-VN" sz="1600" dirty="0">
                            <a:latin typeface="Arial" panose="020B0604020202020204" pitchFamily="34" charset="0"/>
                            <a:cs typeface="Arial" panose="020B0604020202020204" pitchFamily="34" charset="0"/>
                          </a:rPr>
                          <m:t>xi</m:t>
                        </m:r>
                        <m:r>
                          <m:rPr>
                            <m:nor/>
                          </m:rPr>
                          <a:rPr lang="vi-VN" sz="1600" dirty="0">
                            <a:latin typeface="Arial" panose="020B0604020202020204" pitchFamily="34" charset="0"/>
                            <a:cs typeface="Arial" panose="020B0604020202020204" pitchFamily="34" charset="0"/>
                          </a:rPr>
                          <m:t>))</m:t>
                        </m:r>
                      </m:num>
                      <m:den>
                        <m:r>
                          <m:rPr>
                            <m:nor/>
                          </m:rPr>
                          <a:rPr lang="vi-VN" sz="1600" dirty="0">
                            <a:latin typeface="Arial" panose="020B0604020202020204" pitchFamily="34" charset="0"/>
                            <a:cs typeface="Arial" panose="020B0604020202020204" pitchFamily="34" charset="0"/>
                          </a:rPr>
                          <m:t>∂</m:t>
                        </m:r>
                        <m:r>
                          <m:rPr>
                            <m:nor/>
                          </m:rPr>
                          <a:rPr lang="vi-VN" sz="1600" dirty="0">
                            <a:latin typeface="Arial" panose="020B0604020202020204" pitchFamily="34" charset="0"/>
                            <a:cs typeface="Arial" panose="020B0604020202020204" pitchFamily="34" charset="0"/>
                          </a:rPr>
                          <m:t>Fm</m:t>
                        </m:r>
                        <m:r>
                          <m:rPr>
                            <m:nor/>
                          </m:rPr>
                          <a:rPr lang="vi-VN" sz="1600" baseline="-25000" dirty="0">
                            <a:latin typeface="Arial" panose="020B0604020202020204" pitchFamily="34" charset="0"/>
                            <a:cs typeface="Arial" panose="020B0604020202020204" pitchFamily="34" charset="0"/>
                          </a:rPr>
                          <m:t>−1(</m:t>
                        </m:r>
                        <m:r>
                          <m:rPr>
                            <m:nor/>
                          </m:rPr>
                          <a:rPr lang="vi-VN" sz="1600" dirty="0">
                            <a:latin typeface="Arial" panose="020B0604020202020204" pitchFamily="34" charset="0"/>
                            <a:cs typeface="Arial" panose="020B0604020202020204" pitchFamily="34" charset="0"/>
                          </a:rPr>
                          <m:t>xi</m:t>
                        </m:r>
                        <m:r>
                          <m:rPr>
                            <m:nor/>
                          </m:rPr>
                          <a:rPr lang="vi-VN" sz="1600" dirty="0">
                            <a:latin typeface="Arial" panose="020B0604020202020204" pitchFamily="34" charset="0"/>
                            <a:cs typeface="Arial" panose="020B0604020202020204" pitchFamily="34" charset="0"/>
                          </a:rPr>
                          <m:t>)</m:t>
                        </m:r>
                      </m:den>
                    </m:f>
                  </m:oMath>
                </a14:m>
                <a:r>
                  <a:rPr lang="vi-VN" sz="1600" dirty="0">
                    <a:latin typeface="Arial" panose="020B0604020202020204" pitchFamily="34" charset="0"/>
                    <a:cs typeface="Arial" panose="020B0604020202020204" pitchFamily="34" charset="0"/>
                  </a:rPr>
                  <a:t> cho mỗi mẫu i. </a:t>
                </a:r>
              </a:p>
              <a:p>
                <a:pPr marL="342900" lvl="0" indent="-342900" eaLnBrk="0" fontAlgn="base" hangingPunct="0">
                  <a:lnSpc>
                    <a:spcPct val="150000"/>
                  </a:lnSpc>
                  <a:spcBef>
                    <a:spcPct val="0"/>
                  </a:spcBef>
                  <a:spcAft>
                    <a:spcPct val="0"/>
                  </a:spcAft>
                  <a:buAutoNum type="arabicPeriod"/>
                </a:pPr>
                <a:r>
                  <a:rPr lang="vi-VN" sz="1600" dirty="0">
                    <a:latin typeface="Arial" panose="020B0604020202020204" pitchFamily="34" charset="0"/>
                    <a:cs typeface="Arial" panose="020B0604020202020204" pitchFamily="34" charset="0"/>
                  </a:rPr>
                  <a:t>Điều chỉnh mô hình học yếu h</a:t>
                </a:r>
                <a:r>
                  <a:rPr lang="vi-VN" sz="1600" baseline="-25000" dirty="0">
                    <a:latin typeface="Arial" panose="020B0604020202020204" pitchFamily="34" charset="0"/>
                    <a:cs typeface="Arial" panose="020B0604020202020204" pitchFamily="34" charset="0"/>
                  </a:rPr>
                  <a:t>m</a:t>
                </a:r>
                <a:r>
                  <a:rPr lang="vi-VN" sz="1600" dirty="0">
                    <a:latin typeface="Arial" panose="020B0604020202020204" pitchFamily="34" charset="0"/>
                    <a:cs typeface="Arial" panose="020B0604020202020204" pitchFamily="34" charset="0"/>
                  </a:rPr>
                  <a:t>(·), thường là cây quyết định, để dự đoán dư số giả r</a:t>
                </a:r>
                <a:r>
                  <a:rPr lang="vi-VN" sz="1600" baseline="-25000" dirty="0">
                    <a:latin typeface="Arial" panose="020B0604020202020204" pitchFamily="34" charset="0"/>
                    <a:cs typeface="Arial" panose="020B0604020202020204" pitchFamily="34" charset="0"/>
                  </a:rPr>
                  <a:t>im</a:t>
                </a:r>
                <a:r>
                  <a:rPr lang="vi-VN" sz="1600" dirty="0">
                    <a:latin typeface="Arial" panose="020B0604020202020204" pitchFamily="34" charset="0"/>
                    <a:cs typeface="Arial" panose="020B0604020202020204" pitchFamily="34" charset="0"/>
                  </a:rPr>
                  <a:t> từ x</a:t>
                </a:r>
                <a:r>
                  <a:rPr lang="vi-VN" sz="1600" baseline="-25000" dirty="0">
                    <a:latin typeface="Arial" panose="020B0604020202020204" pitchFamily="34" charset="0"/>
                    <a:cs typeface="Arial" panose="020B0604020202020204" pitchFamily="34" charset="0"/>
                  </a:rPr>
                  <a:t>i</a:t>
                </a:r>
                <a:r>
                  <a:rPr lang="vi-VN" sz="1600" dirty="0">
                    <a:latin typeface="Arial" panose="020B0604020202020204" pitchFamily="34" charset="0"/>
                    <a:cs typeface="Arial" panose="020B0604020202020204" pitchFamily="34" charset="0"/>
                  </a:rPr>
                  <a:t> </a:t>
                </a:r>
              </a:p>
              <a:p>
                <a:pPr marL="342900" lvl="0" indent="-342900" eaLnBrk="0" fontAlgn="base" hangingPunct="0">
                  <a:lnSpc>
                    <a:spcPct val="150000"/>
                  </a:lnSpc>
                  <a:spcBef>
                    <a:spcPct val="0"/>
                  </a:spcBef>
                  <a:spcAft>
                    <a:spcPct val="0"/>
                  </a:spcAft>
                  <a:buAutoNum type="arabicPeriod"/>
                </a:pPr>
                <a:r>
                  <a:rPr lang="vi-VN" sz="1600" dirty="0">
                    <a:latin typeface="Arial" panose="020B0604020202020204" pitchFamily="34" charset="0"/>
                    <a:cs typeface="Arial" panose="020B0604020202020204" pitchFamily="34" charset="0"/>
                  </a:rPr>
                  <a:t>Tính bước nhảy tối ưu </a:t>
                </a:r>
                <a14:m>
                  <m:oMath xmlns:m="http://schemas.openxmlformats.org/officeDocument/2006/math">
                    <m:r>
                      <a:rPr lang="vi-VN" sz="1600" i="1" smtClean="0">
                        <a:latin typeface="Cambria Math" panose="02040503050406030204" pitchFamily="18" charset="0"/>
                        <a:ea typeface="Cambria Math" panose="02040503050406030204" pitchFamily="18" charset="0"/>
                      </a:rPr>
                      <m:t>𝛾</m:t>
                    </m:r>
                  </m:oMath>
                </a14:m>
                <a:r>
                  <a:rPr lang="vi-VN" sz="1600" baseline="-25000" dirty="0">
                    <a:latin typeface="Arial" panose="020B0604020202020204" pitchFamily="34" charset="0"/>
                    <a:cs typeface="Arial" panose="020B0604020202020204" pitchFamily="34" charset="0"/>
                  </a:rPr>
                  <a:t>m</a:t>
                </a:r>
                <a:r>
                  <a:rPr lang="vi-VN" sz="1600" dirty="0">
                    <a:latin typeface="Arial" panose="020B0604020202020204" pitchFamily="34" charset="0"/>
                    <a:cs typeface="Arial" panose="020B0604020202020204" pitchFamily="34" charset="0"/>
                  </a:rPr>
                  <a:t> = argmin</a:t>
                </a:r>
                <a14:m>
                  <m:oMath xmlns:m="http://schemas.openxmlformats.org/officeDocument/2006/math">
                    <m:r>
                      <a:rPr lang="vi-VN" sz="1600" i="1" baseline="-25000">
                        <a:latin typeface="Cambria Math" panose="02040503050406030204" pitchFamily="18" charset="0"/>
                        <a:ea typeface="Cambria Math" panose="02040503050406030204" pitchFamily="18" charset="0"/>
                      </a:rPr>
                      <m:t>𝛾</m:t>
                    </m:r>
                  </m:oMath>
                </a14:m>
                <a:r>
                  <a:rPr lang="el-GR" sz="1600" dirty="0">
                    <a:latin typeface="Arial" panose="020B0604020202020204" pitchFamily="34" charset="0"/>
                    <a:cs typeface="Arial" panose="020B0604020202020204" pitchFamily="34" charset="0"/>
                  </a:rPr>
                  <a:t> </a:t>
                </a:r>
                <a14:m>
                  <m:oMath xmlns:m="http://schemas.openxmlformats.org/officeDocument/2006/math">
                    <m:nary>
                      <m:naryPr>
                        <m:chr m:val="∑"/>
                        <m:limLoc m:val="subSup"/>
                        <m:ctrlPr>
                          <a:rPr lang="vi-VN" sz="1600" i="1">
                            <a:latin typeface="Cambria Math" panose="02040503050406030204" pitchFamily="18" charset="0"/>
                          </a:rPr>
                        </m:ctrlPr>
                      </m:naryPr>
                      <m:sub>
                        <m:r>
                          <m:rPr>
                            <m:sty m:val="p"/>
                            <m:brk m:alnAt="25"/>
                          </m:rPr>
                          <a:rPr lang="vi-VN" sz="1600" i="1">
                            <a:latin typeface="Cambria Math" panose="02040503050406030204" pitchFamily="18" charset="0"/>
                          </a:rPr>
                          <m:t>i</m:t>
                        </m:r>
                        <m:r>
                          <a:rPr lang="vi-VN" sz="1600" i="1">
                            <a:latin typeface="Cambria Math" panose="02040503050406030204" pitchFamily="18" charset="0"/>
                          </a:rPr>
                          <m:t>=</m:t>
                        </m:r>
                        <m:r>
                          <a:rPr lang="vi-VN" sz="1600" i="1">
                            <a:latin typeface="Cambria Math" panose="02040503050406030204" pitchFamily="18" charset="0"/>
                          </a:rPr>
                          <m:t>1</m:t>
                        </m:r>
                      </m:sub>
                      <m:sup>
                        <m:r>
                          <m:rPr>
                            <m:sty m:val="p"/>
                          </m:rPr>
                          <a:rPr lang="vi-VN" sz="1600" i="1">
                            <a:latin typeface="Cambria Math" panose="02040503050406030204" pitchFamily="18" charset="0"/>
                          </a:rPr>
                          <m:t>n</m:t>
                        </m:r>
                      </m:sup>
                      <m:e>
                        <m:r>
                          <m:rPr>
                            <m:nor/>
                          </m:rPr>
                          <a:rPr lang="en-US" sz="1600">
                            <a:latin typeface="Arial" panose="020B0604020202020204" pitchFamily="34" charset="0"/>
                            <a:cs typeface="Arial" panose="020B0604020202020204" pitchFamily="34" charset="0"/>
                          </a:rPr>
                          <m:t>L</m:t>
                        </m:r>
                        <m:r>
                          <m:rPr>
                            <m:nor/>
                          </m:rPr>
                          <a:rPr lang="en-US" sz="1600">
                            <a:latin typeface="Arial" panose="020B0604020202020204" pitchFamily="34" charset="0"/>
                            <a:cs typeface="Arial" panose="020B0604020202020204" pitchFamily="34" charset="0"/>
                          </a:rPr>
                          <m:t>(</m:t>
                        </m:r>
                        <m:r>
                          <m:rPr>
                            <m:nor/>
                          </m:rPr>
                          <a:rPr lang="en-US" sz="1600">
                            <a:latin typeface="Arial" panose="020B0604020202020204" pitchFamily="34" charset="0"/>
                            <a:cs typeface="Arial" panose="020B0604020202020204" pitchFamily="34" charset="0"/>
                          </a:rPr>
                          <m:t>yi</m:t>
                        </m:r>
                        <m:r>
                          <m:rPr>
                            <m:nor/>
                          </m:rPr>
                          <a:rPr lang="en-US" sz="1600">
                            <a:latin typeface="Arial" panose="020B0604020202020204" pitchFamily="34" charset="0"/>
                            <a:cs typeface="Arial" panose="020B0604020202020204" pitchFamily="34" charset="0"/>
                          </a:rPr>
                          <m:t> ,</m:t>
                        </m:r>
                        <m:r>
                          <m:rPr>
                            <m:nor/>
                          </m:rPr>
                          <a:rPr lang="en-US" sz="1600">
                            <a:latin typeface="Arial" panose="020B0604020202020204" pitchFamily="34" charset="0"/>
                            <a:cs typeface="Arial" panose="020B0604020202020204" pitchFamily="34" charset="0"/>
                          </a:rPr>
                          <m:t>Fm</m:t>
                        </m:r>
                        <m:r>
                          <m:rPr>
                            <m:nor/>
                          </m:rPr>
                          <a:rPr lang="en-US" sz="1600" baseline="-25000">
                            <a:latin typeface="Arial" panose="020B0604020202020204" pitchFamily="34" charset="0"/>
                            <a:cs typeface="Arial" panose="020B0604020202020204" pitchFamily="34" charset="0"/>
                          </a:rPr>
                          <m:t>−1(</m:t>
                        </m:r>
                        <m:r>
                          <m:rPr>
                            <m:nor/>
                          </m:rPr>
                          <a:rPr lang="en-US" sz="1600">
                            <a:latin typeface="Arial" panose="020B0604020202020204" pitchFamily="34" charset="0"/>
                            <a:cs typeface="Arial" panose="020B0604020202020204" pitchFamily="34" charset="0"/>
                          </a:rPr>
                          <m:t>xi</m:t>
                        </m:r>
                        <m:r>
                          <m:rPr>
                            <m:nor/>
                          </m:rPr>
                          <a:rPr lang="en-US" sz="1600">
                            <a:latin typeface="Arial" panose="020B0604020202020204" pitchFamily="34" charset="0"/>
                            <a:cs typeface="Arial" panose="020B0604020202020204" pitchFamily="34" charset="0"/>
                          </a:rPr>
                          <m:t>) +</m:t>
                        </m:r>
                        <m:r>
                          <a:rPr lang="vi-VN" sz="1600" i="1">
                            <a:latin typeface="Cambria Math" panose="02040503050406030204" pitchFamily="18" charset="0"/>
                            <a:ea typeface="Cambria Math" panose="02040503050406030204" pitchFamily="18" charset="0"/>
                          </a:rPr>
                          <m:t>𝛾</m:t>
                        </m:r>
                        <m:r>
                          <m:rPr>
                            <m:nor/>
                          </m:rPr>
                          <a:rPr lang="en-US" sz="1600">
                            <a:latin typeface="Arial" panose="020B0604020202020204" pitchFamily="34" charset="0"/>
                            <a:cs typeface="Arial" panose="020B0604020202020204" pitchFamily="34" charset="0"/>
                          </a:rPr>
                          <m:t>h</m:t>
                        </m:r>
                        <m:r>
                          <m:rPr>
                            <m:nor/>
                          </m:rPr>
                          <a:rPr lang="en-US" sz="1600" baseline="-25000">
                            <a:latin typeface="Arial" panose="020B0604020202020204" pitchFamily="34" charset="0"/>
                            <a:cs typeface="Arial" panose="020B0604020202020204" pitchFamily="34" charset="0"/>
                          </a:rPr>
                          <m:t>m</m:t>
                        </m:r>
                        <m:r>
                          <m:rPr>
                            <m:nor/>
                          </m:rPr>
                          <a:rPr lang="en-US" sz="1600">
                            <a:latin typeface="Arial" panose="020B0604020202020204" pitchFamily="34" charset="0"/>
                            <a:cs typeface="Arial" panose="020B0604020202020204" pitchFamily="34" charset="0"/>
                          </a:rPr>
                          <m:t>(</m:t>
                        </m:r>
                        <m:r>
                          <m:rPr>
                            <m:nor/>
                          </m:rPr>
                          <a:rPr lang="en-US" sz="1600">
                            <a:latin typeface="Arial" panose="020B0604020202020204" pitchFamily="34" charset="0"/>
                            <a:cs typeface="Arial" panose="020B0604020202020204" pitchFamily="34" charset="0"/>
                          </a:rPr>
                          <m:t>xi</m:t>
                        </m:r>
                        <m:r>
                          <m:rPr>
                            <m:nor/>
                          </m:rPr>
                          <a:rPr lang="en-US" sz="1600">
                            <a:latin typeface="Arial" panose="020B0604020202020204" pitchFamily="34" charset="0"/>
                            <a:cs typeface="Arial" panose="020B0604020202020204" pitchFamily="34" charset="0"/>
                          </a:rPr>
                          <m:t>))</m:t>
                        </m:r>
                      </m:e>
                    </m:nary>
                    <m:r>
                      <a:rPr lang="vi-VN" sz="1600" i="1" dirty="0">
                        <a:latin typeface="Cambria Math" panose="02040503050406030204" pitchFamily="18" charset="0"/>
                      </a:rPr>
                      <m:t> </m:t>
                    </m:r>
                  </m:oMath>
                </a14:m>
                <a:endParaRPr lang="vi-VN" sz="1600" dirty="0">
                  <a:latin typeface="Arial" panose="020B0604020202020204" pitchFamily="34" charset="0"/>
                  <a:cs typeface="Arial" panose="020B0604020202020204" pitchFamily="34" charset="0"/>
                </a:endParaRPr>
              </a:p>
              <a:p>
                <a:pPr marL="342900" lvl="0" indent="-342900" eaLnBrk="0" fontAlgn="base" hangingPunct="0">
                  <a:lnSpc>
                    <a:spcPct val="150000"/>
                  </a:lnSpc>
                  <a:spcBef>
                    <a:spcPct val="0"/>
                  </a:spcBef>
                  <a:spcAft>
                    <a:spcPct val="0"/>
                  </a:spcAft>
                  <a:buAutoNum type="arabicPeriod"/>
                </a:pPr>
                <a:r>
                  <a:rPr lang="vi-VN" sz="1600" dirty="0">
                    <a:latin typeface="Arial" panose="020B0604020202020204" pitchFamily="34" charset="0"/>
                    <a:cs typeface="Arial" panose="020B0604020202020204" pitchFamily="34" charset="0"/>
                  </a:rPr>
                  <a:t>Cập nhật mô hình F</a:t>
                </a:r>
                <a:r>
                  <a:rPr lang="vi-VN" sz="1600" baseline="-25000" dirty="0">
                    <a:latin typeface="Arial" panose="020B0604020202020204" pitchFamily="34" charset="0"/>
                    <a:cs typeface="Arial" panose="020B0604020202020204" pitchFamily="34" charset="0"/>
                  </a:rPr>
                  <a:t>m</a:t>
                </a:r>
                <a:r>
                  <a:rPr lang="vi-VN" sz="1600" dirty="0">
                    <a:latin typeface="Arial" panose="020B0604020202020204" pitchFamily="34" charset="0"/>
                    <a:cs typeface="Arial" panose="020B0604020202020204" pitchFamily="34" charset="0"/>
                  </a:rPr>
                  <a:t>(·) = F</a:t>
                </a:r>
                <a:r>
                  <a:rPr lang="vi-VN" sz="1600" baseline="-25000" dirty="0">
                    <a:latin typeface="Arial" panose="020B0604020202020204" pitchFamily="34" charset="0"/>
                    <a:cs typeface="Arial" panose="020B0604020202020204" pitchFamily="34" charset="0"/>
                  </a:rPr>
                  <a:t>m−1</a:t>
                </a:r>
                <a:r>
                  <a:rPr lang="vi-VN" sz="1600" dirty="0">
                    <a:latin typeface="Arial" panose="020B0604020202020204" pitchFamily="34" charset="0"/>
                    <a:cs typeface="Arial" panose="020B0604020202020204" pitchFamily="34" charset="0"/>
                  </a:rPr>
                  <a:t>(·) +</a:t>
                </a:r>
                <a:r>
                  <a:rPr lang="vi-VN" sz="1600" dirty="0">
                    <a:latin typeface="Arial" panose="020B0604020202020204" pitchFamily="34" charset="0"/>
                    <a:ea typeface="Cambria Math" panose="02040503050406030204" pitchFamily="18" charset="0"/>
                    <a:cs typeface="Arial" panose="020B0604020202020204" pitchFamily="34" charset="0"/>
                  </a:rPr>
                  <a:t> </a:t>
                </a:r>
                <a14:m>
                  <m:oMath xmlns:m="http://schemas.openxmlformats.org/officeDocument/2006/math">
                    <m:r>
                      <a:rPr lang="vi-VN" sz="1600" i="1">
                        <a:latin typeface="Cambria Math" panose="02040503050406030204" pitchFamily="18" charset="0"/>
                        <a:ea typeface="Cambria Math" panose="02040503050406030204" pitchFamily="18" charset="0"/>
                      </a:rPr>
                      <m:t>𝛾</m:t>
                    </m:r>
                  </m:oMath>
                </a14:m>
                <a:r>
                  <a:rPr lang="vi-VN" sz="1600" baseline="-25000" dirty="0">
                    <a:latin typeface="Arial" panose="020B0604020202020204" pitchFamily="34" charset="0"/>
                    <a:cs typeface="Arial" panose="020B0604020202020204" pitchFamily="34" charset="0"/>
                  </a:rPr>
                  <a:t>m</a:t>
                </a:r>
                <a:r>
                  <a:rPr lang="vi-VN" sz="1600" dirty="0">
                    <a:latin typeface="Arial" panose="020B0604020202020204" pitchFamily="34" charset="0"/>
                    <a:cs typeface="Arial" panose="020B0604020202020204" pitchFamily="34" charset="0"/>
                  </a:rPr>
                  <a:t>h</a:t>
                </a:r>
                <a:r>
                  <a:rPr lang="vi-VN" sz="1600" baseline="-25000" dirty="0">
                    <a:latin typeface="Arial" panose="020B0604020202020204" pitchFamily="34" charset="0"/>
                    <a:cs typeface="Arial" panose="020B0604020202020204" pitchFamily="34" charset="0"/>
                  </a:rPr>
                  <a:t>m</a:t>
                </a:r>
                <a:r>
                  <a:rPr lang="vi-VN" sz="1600" dirty="0">
                    <a:latin typeface="Arial" panose="020B0604020202020204" pitchFamily="34" charset="0"/>
                    <a:cs typeface="Arial" panose="020B0604020202020204" pitchFamily="34" charset="0"/>
                  </a:rPr>
                  <a:t>(·). </a:t>
                </a:r>
              </a:p>
              <a:p>
                <a:pPr lvl="0" eaLnBrk="0" fontAlgn="base" hangingPunct="0">
                  <a:lnSpc>
                    <a:spcPct val="150000"/>
                  </a:lnSpc>
                  <a:spcBef>
                    <a:spcPct val="0"/>
                  </a:spcBef>
                  <a:spcAft>
                    <a:spcPct val="0"/>
                  </a:spcAft>
                </a:pPr>
                <a:r>
                  <a:rPr lang="vi-VN" sz="1600" b="1" dirty="0">
                    <a:latin typeface="Arial" panose="020B0604020202020204" pitchFamily="34" charset="0"/>
                    <a:cs typeface="Arial" panose="020B0604020202020204" pitchFamily="34" charset="0"/>
                  </a:rPr>
                  <a:t>Mô hình cuối cùng là tổng cộng: F</a:t>
                </a:r>
                <a:r>
                  <a:rPr lang="vi-VN" sz="1600" b="1" baseline="-25000" dirty="0">
                    <a:latin typeface="Arial" panose="020B0604020202020204" pitchFamily="34" charset="0"/>
                    <a:cs typeface="Arial" panose="020B0604020202020204" pitchFamily="34" charset="0"/>
                  </a:rPr>
                  <a:t>M</a:t>
                </a:r>
                <a:r>
                  <a:rPr lang="vi-VN" sz="1600" b="1" dirty="0">
                    <a:latin typeface="Arial" panose="020B0604020202020204" pitchFamily="34" charset="0"/>
                    <a:cs typeface="Arial" panose="020B0604020202020204" pitchFamily="34" charset="0"/>
                  </a:rPr>
                  <a:t>(·) = F</a:t>
                </a:r>
                <a:r>
                  <a:rPr lang="vi-VN" sz="1600" b="1" baseline="-25000" dirty="0">
                    <a:latin typeface="Arial" panose="020B0604020202020204" pitchFamily="34" charset="0"/>
                    <a:cs typeface="Arial" panose="020B0604020202020204" pitchFamily="34" charset="0"/>
                  </a:rPr>
                  <a:t>0</a:t>
                </a:r>
                <a:r>
                  <a:rPr lang="vi-VN" sz="1600" b="1" dirty="0">
                    <a:latin typeface="Arial" panose="020B0604020202020204" pitchFamily="34" charset="0"/>
                    <a:cs typeface="Arial" panose="020B0604020202020204" pitchFamily="34" charset="0"/>
                  </a:rPr>
                  <a:t>(·) + </a:t>
                </a:r>
                <a14:m>
                  <m:oMath xmlns:m="http://schemas.openxmlformats.org/officeDocument/2006/math">
                    <m:nary>
                      <m:naryPr>
                        <m:chr m:val="∑"/>
                        <m:limLoc m:val="subSup"/>
                        <m:ctrlPr>
                          <a:rPr lang="vi-VN" sz="1600" b="1" i="1">
                            <a:latin typeface="Cambria Math" panose="02040503050406030204" pitchFamily="18" charset="0"/>
                          </a:rPr>
                        </m:ctrlPr>
                      </m:naryPr>
                      <m:sub>
                        <m:r>
                          <m:rPr>
                            <m:brk m:alnAt="1"/>
                          </m:rPr>
                          <a:rPr lang="vi-VN" sz="1600" b="1" i="1" smtClean="0">
                            <a:latin typeface="Cambria Math" panose="02040503050406030204" pitchFamily="18" charset="0"/>
                          </a:rPr>
                          <m:t>𝒎</m:t>
                        </m:r>
                        <m:r>
                          <a:rPr lang="vi-VN" sz="1600" b="1" i="1">
                            <a:latin typeface="Cambria Math" panose="02040503050406030204" pitchFamily="18" charset="0"/>
                          </a:rPr>
                          <m:t>=</m:t>
                        </m:r>
                        <m:r>
                          <a:rPr lang="vi-VN" sz="1600" b="1" i="1" smtClean="0">
                            <a:latin typeface="Cambria Math" panose="02040503050406030204" pitchFamily="18" charset="0"/>
                          </a:rPr>
                          <m:t>𝟏</m:t>
                        </m:r>
                      </m:sub>
                      <m:sup>
                        <m:r>
                          <a:rPr lang="vi-VN" sz="1600" b="1" i="1">
                            <a:latin typeface="Cambria Math" panose="02040503050406030204" pitchFamily="18" charset="0"/>
                          </a:rPr>
                          <m:t>𝑴</m:t>
                        </m:r>
                      </m:sup>
                      <m:e>
                        <m:r>
                          <a:rPr lang="vi-VN" sz="1600" b="1" i="1">
                            <a:latin typeface="Cambria Math" panose="02040503050406030204" pitchFamily="18" charset="0"/>
                            <a:ea typeface="Cambria Math" panose="02040503050406030204" pitchFamily="18" charset="0"/>
                          </a:rPr>
                          <m:t>𝜸</m:t>
                        </m:r>
                        <m:r>
                          <m:rPr>
                            <m:nor/>
                          </m:rPr>
                          <a:rPr lang="vi-VN" sz="1600" b="1" baseline="-25000" dirty="0">
                            <a:latin typeface="Arial" panose="020B0604020202020204" pitchFamily="34" charset="0"/>
                            <a:cs typeface="Arial" panose="020B0604020202020204" pitchFamily="34" charset="0"/>
                          </a:rPr>
                          <m:t>m</m:t>
                        </m:r>
                        <m:r>
                          <m:rPr>
                            <m:nor/>
                          </m:rPr>
                          <a:rPr lang="vi-VN" sz="1600" b="1" dirty="0">
                            <a:latin typeface="Arial" panose="020B0604020202020204" pitchFamily="34" charset="0"/>
                            <a:cs typeface="Arial" panose="020B0604020202020204" pitchFamily="34" charset="0"/>
                          </a:rPr>
                          <m:t>h</m:t>
                        </m:r>
                        <m:r>
                          <m:rPr>
                            <m:nor/>
                          </m:rPr>
                          <a:rPr lang="vi-VN" sz="1600" b="1" baseline="-25000" dirty="0">
                            <a:latin typeface="Arial" panose="020B0604020202020204" pitchFamily="34" charset="0"/>
                            <a:cs typeface="Arial" panose="020B0604020202020204" pitchFamily="34" charset="0"/>
                          </a:rPr>
                          <m:t>m</m:t>
                        </m:r>
                        <m:r>
                          <m:rPr>
                            <m:nor/>
                          </m:rPr>
                          <a:rPr lang="vi-VN" sz="1600" b="1" dirty="0">
                            <a:latin typeface="Arial" panose="020B0604020202020204" pitchFamily="34" charset="0"/>
                            <a:cs typeface="Arial" panose="020B0604020202020204" pitchFamily="34" charset="0"/>
                          </a:rPr>
                          <m:t>(·)</m:t>
                        </m:r>
                      </m:e>
                    </m:nary>
                  </m:oMath>
                </a14:m>
                <a:endParaRPr lang="vi-VN" sz="1600" b="1" dirty="0">
                  <a:latin typeface="Arial" panose="020B0604020202020204" pitchFamily="34" charset="0"/>
                  <a:cs typeface="Arial" panose="020B0604020202020204" pitchFamily="34" charset="0"/>
                </a:endParaRPr>
              </a:p>
            </p:txBody>
          </p:sp>
        </mc:Choice>
        <mc:Fallback>
          <p:sp>
            <p:nvSpPr>
              <p:cNvPr id="3" name="Rectangle 4">
                <a:extLst>
                  <a:ext uri="{FF2B5EF4-FFF2-40B4-BE49-F238E27FC236}">
                    <a16:creationId xmlns:a16="http://schemas.microsoft.com/office/drawing/2014/main" id="{C6EE54D2-4D12-154B-79FC-98DE7FAB91B2}"/>
                  </a:ext>
                </a:extLst>
              </p:cNvPr>
              <p:cNvSpPr>
                <a:spLocks noRot="1" noChangeAspect="1" noMove="1" noResize="1" noEditPoints="1" noAdjustHandles="1" noChangeArrowheads="1" noChangeShapeType="1" noTextEdit="1"/>
              </p:cNvSpPr>
              <p:nvPr/>
            </p:nvSpPr>
            <p:spPr bwMode="auto">
              <a:xfrm>
                <a:off x="449769" y="1294852"/>
                <a:ext cx="11560975" cy="4533549"/>
              </a:xfrm>
              <a:prstGeom prst="rect">
                <a:avLst/>
              </a:prstGeom>
              <a:blipFill>
                <a:blip r:embed="rId3"/>
                <a:stretch>
                  <a:fillRect l="-316" b="-1142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9457994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E6202-53F1-DE6C-A9BA-21DE31D18031}"/>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CBD62BD6-F7EB-1BCA-3180-E05049365FE5}"/>
              </a:ext>
            </a:extLst>
          </p:cNvPr>
          <p:cNvSpPr/>
          <p:nvPr/>
        </p:nvSpPr>
        <p:spPr>
          <a:xfrm>
            <a:off x="216568" y="919328"/>
            <a:ext cx="11818913" cy="1868604"/>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F502C60-0C57-D578-4C57-480B67B70EC6}"/>
              </a:ext>
            </a:extLst>
          </p:cNvPr>
          <p:cNvSpPr>
            <a:spLocks noGrp="1"/>
          </p:cNvSpPr>
          <p:nvPr>
            <p:ph type="sldNum" sz="quarter" idx="12"/>
          </p:nvPr>
        </p:nvSpPr>
        <p:spPr/>
        <p:txBody>
          <a:bodyPr/>
          <a:lstStyle/>
          <a:p>
            <a:fld id="{9EA0BE3B-158A-4EDF-80DC-E394A0D1600F}" type="slidenum">
              <a:rPr lang="en-US" dirty="0" smtClean="0"/>
              <a:pPr/>
              <a:t>4</a:t>
            </a:fld>
            <a:endParaRPr lang="en-US"/>
          </a:p>
        </p:txBody>
      </p:sp>
      <p:sp>
        <p:nvSpPr>
          <p:cNvPr id="2" name="Title 1">
            <a:extLst>
              <a:ext uri="{FF2B5EF4-FFF2-40B4-BE49-F238E27FC236}">
                <a16:creationId xmlns:a16="http://schemas.microsoft.com/office/drawing/2014/main" id="{2590AA67-82F8-79E0-7D29-9CCDC6411B34}"/>
              </a:ext>
            </a:extLst>
          </p:cNvPr>
          <p:cNvSpPr>
            <a:spLocks noGrp="1"/>
          </p:cNvSpPr>
          <p:nvPr>
            <p:ph type="title"/>
          </p:nvPr>
        </p:nvSpPr>
        <p:spPr/>
        <p:txBody>
          <a:bodyPr lIns="91440" tIns="45720" rIns="91440" bIns="45720" anchor="t">
            <a:normAutofit fontScale="90000"/>
          </a:bodyPr>
          <a:lstStyle/>
          <a:p>
            <a:r>
              <a:rPr lang="en-US" sz="3000" dirty="0" err="1">
                <a:latin typeface="Arial"/>
                <a:ea typeface="Lato"/>
                <a:cs typeface="Lato"/>
              </a:rPr>
              <a:t>Giới</a:t>
            </a:r>
            <a:r>
              <a:rPr lang="en-US" sz="3000" dirty="0">
                <a:latin typeface="Arial"/>
                <a:ea typeface="Lato"/>
                <a:cs typeface="Lato"/>
              </a:rPr>
              <a:t> </a:t>
            </a:r>
            <a:r>
              <a:rPr lang="en-US" sz="3000" dirty="0" err="1">
                <a:latin typeface="Arial"/>
                <a:ea typeface="Lato"/>
                <a:cs typeface="Lato"/>
              </a:rPr>
              <a:t>thiệu</a:t>
            </a:r>
            <a:r>
              <a:rPr lang="en-US" sz="3000" dirty="0">
                <a:latin typeface="Arial"/>
                <a:ea typeface="Lato"/>
                <a:cs typeface="Lato"/>
              </a:rPr>
              <a:t> </a:t>
            </a:r>
            <a:r>
              <a:rPr lang="en-US" sz="3000" dirty="0" err="1">
                <a:latin typeface="Arial"/>
                <a:ea typeface="Lato"/>
                <a:cs typeface="Lato"/>
              </a:rPr>
              <a:t>đề</a:t>
            </a:r>
            <a:r>
              <a:rPr lang="en-US" sz="3000" dirty="0">
                <a:latin typeface="Arial"/>
                <a:ea typeface="Lato"/>
                <a:cs typeface="Lato"/>
              </a:rPr>
              <a:t> </a:t>
            </a:r>
            <a:r>
              <a:rPr lang="en-US" sz="3000" dirty="0" err="1">
                <a:latin typeface="Arial"/>
                <a:ea typeface="Lato"/>
                <a:cs typeface="Lato"/>
              </a:rPr>
              <a:t>tài</a:t>
            </a:r>
            <a:br>
              <a:rPr lang="en-US" dirty="0">
                <a:latin typeface="Lato"/>
                <a:ea typeface="Lato"/>
                <a:cs typeface="Lato"/>
              </a:rPr>
            </a:br>
            <a:endParaRPr lang="en-US" dirty="0">
              <a:latin typeface="Lato"/>
              <a:ea typeface="Lato"/>
              <a:cs typeface="Lato"/>
            </a:endParaRPr>
          </a:p>
        </p:txBody>
      </p:sp>
      <p:pic>
        <p:nvPicPr>
          <p:cNvPr id="8" name="Picture 7">
            <a:extLst>
              <a:ext uri="{FF2B5EF4-FFF2-40B4-BE49-F238E27FC236}">
                <a16:creationId xmlns:a16="http://schemas.microsoft.com/office/drawing/2014/main" id="{08D64D7F-B70D-1C38-9C9E-01B8205D0ADF}"/>
              </a:ext>
            </a:extLst>
          </p:cNvPr>
          <p:cNvPicPr>
            <a:picLocks noChangeAspect="1"/>
          </p:cNvPicPr>
          <p:nvPr/>
        </p:nvPicPr>
        <p:blipFill>
          <a:blip r:embed="rId3"/>
          <a:stretch>
            <a:fillRect/>
          </a:stretch>
        </p:blipFill>
        <p:spPr>
          <a:xfrm>
            <a:off x="545698" y="1195870"/>
            <a:ext cx="1592061" cy="1592061"/>
          </a:xfrm>
          <a:prstGeom prst="rect">
            <a:avLst/>
          </a:prstGeom>
        </p:spPr>
      </p:pic>
      <p:pic>
        <p:nvPicPr>
          <p:cNvPr id="12" name="Picture 11">
            <a:extLst>
              <a:ext uri="{FF2B5EF4-FFF2-40B4-BE49-F238E27FC236}">
                <a16:creationId xmlns:a16="http://schemas.microsoft.com/office/drawing/2014/main" id="{5026471D-6B0E-B022-B204-C4D5DEE4BF0E}"/>
              </a:ext>
            </a:extLst>
          </p:cNvPr>
          <p:cNvPicPr>
            <a:picLocks noChangeAspect="1"/>
          </p:cNvPicPr>
          <p:nvPr/>
        </p:nvPicPr>
        <p:blipFill>
          <a:blip r:embed="rId4"/>
          <a:stretch>
            <a:fillRect/>
          </a:stretch>
        </p:blipFill>
        <p:spPr>
          <a:xfrm>
            <a:off x="2256490" y="1651727"/>
            <a:ext cx="691442" cy="691442"/>
          </a:xfrm>
          <a:prstGeom prst="rect">
            <a:avLst/>
          </a:prstGeom>
        </p:spPr>
      </p:pic>
      <p:pic>
        <p:nvPicPr>
          <p:cNvPr id="14" name="Picture 13">
            <a:extLst>
              <a:ext uri="{FF2B5EF4-FFF2-40B4-BE49-F238E27FC236}">
                <a16:creationId xmlns:a16="http://schemas.microsoft.com/office/drawing/2014/main" id="{1FD056F3-2690-3621-D7FA-23A5FBC3EB10}"/>
              </a:ext>
            </a:extLst>
          </p:cNvPr>
          <p:cNvPicPr>
            <a:picLocks noChangeAspect="1"/>
          </p:cNvPicPr>
          <p:nvPr/>
        </p:nvPicPr>
        <p:blipFill>
          <a:blip r:embed="rId5"/>
          <a:stretch>
            <a:fillRect/>
          </a:stretch>
        </p:blipFill>
        <p:spPr>
          <a:xfrm>
            <a:off x="4107910" y="1468694"/>
            <a:ext cx="1164995" cy="1164995"/>
          </a:xfrm>
          <a:prstGeom prst="rect">
            <a:avLst/>
          </a:prstGeom>
        </p:spPr>
      </p:pic>
      <p:sp>
        <p:nvSpPr>
          <p:cNvPr id="16" name="TextBox 15">
            <a:extLst>
              <a:ext uri="{FF2B5EF4-FFF2-40B4-BE49-F238E27FC236}">
                <a16:creationId xmlns:a16="http://schemas.microsoft.com/office/drawing/2014/main" id="{289D72FA-B58B-2806-9664-AAF9E9EC9390}"/>
              </a:ext>
            </a:extLst>
          </p:cNvPr>
          <p:cNvSpPr txBox="1"/>
          <p:nvPr/>
        </p:nvSpPr>
        <p:spPr>
          <a:xfrm>
            <a:off x="4514119" y="919328"/>
            <a:ext cx="2799347" cy="523220"/>
          </a:xfrm>
          <a:prstGeom prst="rect">
            <a:avLst/>
          </a:prstGeom>
          <a:noFill/>
        </p:spPr>
        <p:txBody>
          <a:bodyPr wrap="square" rtlCol="0">
            <a:spAutoFit/>
          </a:bodyPr>
          <a:lstStyle/>
          <a:p>
            <a:pPr algn="ctr"/>
            <a:r>
              <a:rPr lang="vi-VN" sz="2800" b="1" dirty="0">
                <a:solidFill>
                  <a:schemeClr val="accent4"/>
                </a:solidFill>
              </a:rPr>
              <a:t>Bối cảnh</a:t>
            </a:r>
            <a:endParaRPr lang="en-US" sz="2800" b="1" dirty="0">
              <a:solidFill>
                <a:schemeClr val="accent4"/>
              </a:solidFill>
            </a:endParaRPr>
          </a:p>
        </p:txBody>
      </p:sp>
      <p:sp>
        <p:nvSpPr>
          <p:cNvPr id="17" name="Arrow: Right 16">
            <a:extLst>
              <a:ext uri="{FF2B5EF4-FFF2-40B4-BE49-F238E27FC236}">
                <a16:creationId xmlns:a16="http://schemas.microsoft.com/office/drawing/2014/main" id="{431274C4-8FA4-D298-5B6F-821AB349F6C7}"/>
              </a:ext>
            </a:extLst>
          </p:cNvPr>
          <p:cNvSpPr/>
          <p:nvPr/>
        </p:nvSpPr>
        <p:spPr>
          <a:xfrm>
            <a:off x="3066663" y="1975790"/>
            <a:ext cx="876329" cy="108814"/>
          </a:xfrm>
          <a:prstGeom prst="rightArrow">
            <a:avLst>
              <a:gd name="adj1" fmla="val 50000"/>
              <a:gd name="adj2" fmla="val 126470"/>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5A255D40-F249-05BD-6210-5CFB0132F1F3}"/>
              </a:ext>
            </a:extLst>
          </p:cNvPr>
          <p:cNvSpPr txBox="1"/>
          <p:nvPr/>
        </p:nvSpPr>
        <p:spPr>
          <a:xfrm>
            <a:off x="5618205" y="1446992"/>
            <a:ext cx="6124616" cy="1323439"/>
          </a:xfrm>
          <a:prstGeom prst="rect">
            <a:avLst/>
          </a:prstGeom>
          <a:noFill/>
        </p:spPr>
        <p:txBody>
          <a:bodyPr wrap="square" rtlCol="0">
            <a:spAutoFit/>
          </a:bodyPr>
          <a:lstStyle/>
          <a:p>
            <a:r>
              <a:rPr lang="vi-VN" sz="1600" dirty="0">
                <a:solidFill>
                  <a:schemeClr val="bg2">
                    <a:lumMod val="25000"/>
                  </a:schemeClr>
                </a:solidFill>
              </a:rPr>
              <a:t>Thị trường chứng khoán là một hệ thống chuyển động phi tuyến rất phức tạp và quy luật biến động của nó bị ảnh hưởng bởi rất nhiều yếu tố. </a:t>
            </a:r>
          </a:p>
          <a:p>
            <a:r>
              <a:rPr lang="vi-VN" sz="1600" b="1" i="1" dirty="0">
                <a:solidFill>
                  <a:schemeClr val="bg2">
                    <a:lumMod val="25000"/>
                  </a:schemeClr>
                </a:solidFill>
              </a:rPr>
              <a:t>Đặt ra yêu cầu cao về việc phát triển các mô hình dự báo linh hoạt và chính xác</a:t>
            </a:r>
            <a:endParaRPr lang="en-US" sz="1600" b="1" i="1" dirty="0">
              <a:solidFill>
                <a:schemeClr val="bg2">
                  <a:lumMod val="25000"/>
                </a:schemeClr>
              </a:solidFill>
            </a:endParaRPr>
          </a:p>
        </p:txBody>
      </p:sp>
      <p:sp>
        <p:nvSpPr>
          <p:cNvPr id="19" name="Rectangle: Rounded Corners 18">
            <a:extLst>
              <a:ext uri="{FF2B5EF4-FFF2-40B4-BE49-F238E27FC236}">
                <a16:creationId xmlns:a16="http://schemas.microsoft.com/office/drawing/2014/main" id="{7898FFA7-4654-CD24-2D2D-7E5160C52654}"/>
              </a:ext>
            </a:extLst>
          </p:cNvPr>
          <p:cNvSpPr/>
          <p:nvPr/>
        </p:nvSpPr>
        <p:spPr>
          <a:xfrm>
            <a:off x="216568" y="2928061"/>
            <a:ext cx="11818913" cy="3288428"/>
          </a:xfrm>
          <a:prstGeom prst="roundRect">
            <a:avLst>
              <a:gd name="adj" fmla="val 12650"/>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20000"/>
                  <a:lumOff val="80000"/>
                </a:schemeClr>
              </a:solidFill>
            </a:endParaRPr>
          </a:p>
        </p:txBody>
      </p:sp>
      <p:sp>
        <p:nvSpPr>
          <p:cNvPr id="20" name="TextBox 19">
            <a:extLst>
              <a:ext uri="{FF2B5EF4-FFF2-40B4-BE49-F238E27FC236}">
                <a16:creationId xmlns:a16="http://schemas.microsoft.com/office/drawing/2014/main" id="{1A3F4210-A23D-D6A6-A59F-FB7DC3C9B0B6}"/>
              </a:ext>
            </a:extLst>
          </p:cNvPr>
          <p:cNvSpPr txBox="1"/>
          <p:nvPr/>
        </p:nvSpPr>
        <p:spPr>
          <a:xfrm>
            <a:off x="3355076" y="2928062"/>
            <a:ext cx="5117431" cy="523220"/>
          </a:xfrm>
          <a:prstGeom prst="rect">
            <a:avLst/>
          </a:prstGeom>
          <a:noFill/>
        </p:spPr>
        <p:txBody>
          <a:bodyPr wrap="square" rtlCol="0">
            <a:spAutoFit/>
          </a:bodyPr>
          <a:lstStyle/>
          <a:p>
            <a:pPr algn="ctr"/>
            <a:r>
              <a:rPr lang="vi-VN" sz="2800" b="1" dirty="0">
                <a:solidFill>
                  <a:schemeClr val="accent5">
                    <a:lumMod val="75000"/>
                  </a:schemeClr>
                </a:solidFill>
              </a:rPr>
              <a:t>Mục tiêu nghiên cứu</a:t>
            </a:r>
            <a:endParaRPr lang="en-US" sz="2800" b="1" dirty="0">
              <a:solidFill>
                <a:schemeClr val="accent5">
                  <a:lumMod val="75000"/>
                </a:schemeClr>
              </a:solidFill>
            </a:endParaRPr>
          </a:p>
        </p:txBody>
      </p:sp>
      <p:sp>
        <p:nvSpPr>
          <p:cNvPr id="22" name="TextBox 21">
            <a:extLst>
              <a:ext uri="{FF2B5EF4-FFF2-40B4-BE49-F238E27FC236}">
                <a16:creationId xmlns:a16="http://schemas.microsoft.com/office/drawing/2014/main" id="{F3A5A82C-8774-8EC3-6FF8-292A405288ED}"/>
              </a:ext>
            </a:extLst>
          </p:cNvPr>
          <p:cNvSpPr txBox="1"/>
          <p:nvPr/>
        </p:nvSpPr>
        <p:spPr>
          <a:xfrm>
            <a:off x="463078" y="3588496"/>
            <a:ext cx="4908618" cy="2062103"/>
          </a:xfrm>
          <a:prstGeom prst="rect">
            <a:avLst/>
          </a:prstGeom>
          <a:noFill/>
        </p:spPr>
        <p:txBody>
          <a:bodyPr wrap="square" rtlCol="0">
            <a:spAutoFit/>
          </a:bodyPr>
          <a:lstStyle/>
          <a:p>
            <a:r>
              <a:rPr lang="vi-VN" sz="1600" dirty="0">
                <a:latin typeface="Arial "/>
              </a:rPr>
              <a:t>Mô hình </a:t>
            </a:r>
            <a:r>
              <a:rPr lang="vi-VN" sz="1600" b="1" dirty="0">
                <a:latin typeface="Arial "/>
              </a:rPr>
              <a:t>TimeXer</a:t>
            </a:r>
            <a:r>
              <a:rPr lang="vi-VN" sz="1600" b="1" baseline="30000" dirty="0">
                <a:latin typeface="Arial "/>
              </a:rPr>
              <a:t>[1]</a:t>
            </a:r>
            <a:r>
              <a:rPr lang="vi-VN" sz="1600" baseline="30000" dirty="0">
                <a:latin typeface="Arial "/>
              </a:rPr>
              <a:t> </a:t>
            </a:r>
            <a:r>
              <a:rPr lang="vi-VN" sz="1600" dirty="0">
                <a:latin typeface="Arial "/>
              </a:rPr>
              <a:t>được giới thiệu năm 2024, định nghĩa một mô hình dự báo thực tiễn mới: </a:t>
            </a:r>
            <a:r>
              <a:rPr lang="vi-VN" sz="1600" b="1" dirty="0">
                <a:latin typeface="Arial "/>
              </a:rPr>
              <a:t>Dự báo với biến ngoại sinh.</a:t>
            </a:r>
            <a:endParaRPr lang="vi-VN" sz="1600" dirty="0">
              <a:latin typeface="Arial "/>
            </a:endParaRPr>
          </a:p>
          <a:p>
            <a:r>
              <a:rPr lang="vi-VN" sz="1600" dirty="0">
                <a:latin typeface="Arial "/>
              </a:rPr>
              <a:t>Trong bài báo,TimeXer chưa được ứng dụng trong bài toán </a:t>
            </a:r>
            <a:r>
              <a:rPr lang="vi-VN" sz="1600" b="1" dirty="0">
                <a:latin typeface="Arial "/>
              </a:rPr>
              <a:t>dự báo giá chứng khoán</a:t>
            </a:r>
            <a:r>
              <a:rPr lang="vi-VN" sz="1600" dirty="0">
                <a:latin typeface="Arial "/>
              </a:rPr>
              <a:t>.</a:t>
            </a:r>
          </a:p>
          <a:p>
            <a:r>
              <a:rPr lang="vi-VN" sz="1600" dirty="0">
                <a:latin typeface="Arial "/>
              </a:rPr>
              <a:t>Do đó, nghiên cứu lựa chọn TimeXer để </a:t>
            </a:r>
            <a:r>
              <a:rPr lang="en-US" sz="1600" dirty="0" err="1">
                <a:latin typeface="Arial "/>
              </a:rPr>
              <a:t>trả</a:t>
            </a:r>
            <a:r>
              <a:rPr lang="en-US" sz="1600" dirty="0">
                <a:latin typeface="Arial "/>
              </a:rPr>
              <a:t> </a:t>
            </a:r>
            <a:r>
              <a:rPr lang="en-US" sz="1600" dirty="0" err="1">
                <a:latin typeface="Arial "/>
              </a:rPr>
              <a:t>lời</a:t>
            </a:r>
            <a:r>
              <a:rPr lang="en-US" sz="1600" dirty="0">
                <a:latin typeface="Arial "/>
              </a:rPr>
              <a:t> </a:t>
            </a:r>
            <a:r>
              <a:rPr lang="en-US" sz="1600" dirty="0" err="1">
                <a:latin typeface="Arial "/>
              </a:rPr>
              <a:t>các</a:t>
            </a:r>
            <a:r>
              <a:rPr lang="en-US" sz="1600" dirty="0">
                <a:latin typeface="Arial "/>
              </a:rPr>
              <a:t> </a:t>
            </a:r>
            <a:r>
              <a:rPr lang="en-US" sz="1600" dirty="0" err="1">
                <a:latin typeface="Arial "/>
              </a:rPr>
              <a:t>câu</a:t>
            </a:r>
            <a:r>
              <a:rPr lang="en-US" sz="1600" dirty="0">
                <a:latin typeface="Arial "/>
              </a:rPr>
              <a:t> </a:t>
            </a:r>
            <a:r>
              <a:rPr lang="en-US" sz="1600" dirty="0" err="1">
                <a:latin typeface="Arial "/>
              </a:rPr>
              <a:t>hỏi</a:t>
            </a:r>
            <a:r>
              <a:rPr lang="en-US" sz="1600" dirty="0">
                <a:latin typeface="Arial "/>
              </a:rPr>
              <a:t> </a:t>
            </a:r>
            <a:r>
              <a:rPr lang="en-US" sz="1600" dirty="0" err="1">
                <a:latin typeface="Arial "/>
              </a:rPr>
              <a:t>quan</a:t>
            </a:r>
            <a:r>
              <a:rPr lang="en-US" sz="1600" dirty="0">
                <a:latin typeface="Arial "/>
              </a:rPr>
              <a:t> </a:t>
            </a:r>
            <a:r>
              <a:rPr lang="en-US" sz="1600" dirty="0" err="1">
                <a:latin typeface="Arial "/>
              </a:rPr>
              <a:t>trọng</a:t>
            </a:r>
            <a:r>
              <a:rPr lang="en-US" sz="1600" dirty="0">
                <a:latin typeface="Arial "/>
              </a:rPr>
              <a:t>:</a:t>
            </a:r>
            <a:endParaRPr lang="vi-VN" sz="1600" dirty="0">
              <a:latin typeface="Arial "/>
            </a:endParaRPr>
          </a:p>
          <a:p>
            <a:endParaRPr lang="en-US" sz="1600" dirty="0">
              <a:latin typeface="Arial "/>
            </a:endParaRPr>
          </a:p>
        </p:txBody>
      </p:sp>
      <p:sp>
        <p:nvSpPr>
          <p:cNvPr id="21" name="TextBox 20">
            <a:extLst>
              <a:ext uri="{FF2B5EF4-FFF2-40B4-BE49-F238E27FC236}">
                <a16:creationId xmlns:a16="http://schemas.microsoft.com/office/drawing/2014/main" id="{47C2B733-A6BA-EB14-4562-CD97FB9103E6}"/>
              </a:ext>
            </a:extLst>
          </p:cNvPr>
          <p:cNvSpPr txBox="1"/>
          <p:nvPr/>
        </p:nvSpPr>
        <p:spPr>
          <a:xfrm>
            <a:off x="5272905" y="3415722"/>
            <a:ext cx="6702527" cy="2800767"/>
          </a:xfrm>
          <a:prstGeom prst="rect">
            <a:avLst/>
          </a:prstGeom>
          <a:noFill/>
        </p:spPr>
        <p:txBody>
          <a:bodyPr wrap="square" rtlCol="0">
            <a:spAutoFit/>
          </a:bodyPr>
          <a:lstStyle/>
          <a:p>
            <a:pPr marL="342900" indent="-342900">
              <a:buFont typeface="+mj-lt"/>
              <a:buAutoNum type="arabicPeriod"/>
            </a:pPr>
            <a:r>
              <a:rPr lang="en-US" sz="1600" dirty="0" err="1">
                <a:latin typeface="Arial" panose="020B0604020202020204" pitchFamily="34" charset="0"/>
                <a:cs typeface="Arial" panose="020B0604020202020204" pitchFamily="34" charset="0"/>
              </a:rPr>
              <a:t>TimeXer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áp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bài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khoán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a:t>
            </a:r>
            <a:endParaRPr lang="vi-VN" sz="1600" dirty="0">
              <a:latin typeface="Arial" panose="020B0604020202020204" pitchFamily="34" charset="0"/>
              <a:cs typeface="Arial" panose="020B0604020202020204" pitchFamily="34" charset="0"/>
            </a:endParaRPr>
          </a:p>
          <a:p>
            <a:pPr marL="342900" indent="-342900">
              <a:buFont typeface="+mj-lt"/>
              <a:buAutoNum type="arabicPeriod"/>
            </a:pPr>
            <a:r>
              <a:rPr lang="vi-VN" sz="1600" dirty="0">
                <a:latin typeface="Arial" panose="020B0604020202020204" pitchFamily="34" charset="0"/>
                <a:cs typeface="Arial" panose="020B0604020202020204" pitchFamily="34" charset="0"/>
              </a:rPr>
              <a:t>TimeXer có mang lại hiệu quả dự báo cao hơn so với mô hình học sâu truyền thống như LSTM không? </a:t>
            </a:r>
          </a:p>
          <a:p>
            <a:pPr marL="342900" indent="-342900">
              <a:buFont typeface="+mj-lt"/>
              <a:buAutoNum type="arabicPeriod"/>
            </a:pPr>
            <a:r>
              <a:rPr lang="vi-VN" sz="1600" dirty="0">
                <a:latin typeface="Arial" panose="020B0604020202020204" pitchFamily="34" charset="0"/>
                <a:cs typeface="Arial" panose="020B0604020202020204" pitchFamily="34" charset="0"/>
              </a:rPr>
              <a:t>Kiến trúc Transformer và cơ chế cross-attention trong TimeXer có hiệu quả hơn so với các kiến trúc MLP khác như TimeMixer, TSMixer không?</a:t>
            </a:r>
          </a:p>
          <a:p>
            <a:pPr marL="342900" indent="-342900">
              <a:buFont typeface="+mj-lt"/>
              <a:buAutoNum type="arabicPeriod"/>
            </a:pPr>
            <a:r>
              <a:rPr lang="en-US" sz="1600" dirty="0" err="1">
                <a:latin typeface="Arial" panose="020B0604020202020204" pitchFamily="34" charset="0"/>
                <a:cs typeface="Arial" panose="020B0604020202020204" pitchFamily="34" charset="0"/>
              </a:rPr>
              <a:t>TimeXer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năng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tận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tốt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tin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ngoại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sinh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chính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không</a:t>
            </a:r>
            <a:r>
              <a:rPr lang="en-US" sz="1600" dirty="0">
                <a:latin typeface="Arial" panose="020B0604020202020204" pitchFamily="34" charset="0"/>
                <a:cs typeface="Arial" panose="020B0604020202020204" pitchFamily="34" charset="0"/>
              </a:rPr>
              <a:t>?</a:t>
            </a:r>
            <a:endParaRPr lang="vi-VN" sz="1600" dirty="0">
              <a:latin typeface="Arial" panose="020B0604020202020204" pitchFamily="34" charset="0"/>
              <a:cs typeface="Arial" panose="020B0604020202020204" pitchFamily="34" charset="0"/>
            </a:endParaRPr>
          </a:p>
          <a:p>
            <a:pPr marL="342900" indent="-342900">
              <a:buFont typeface="+mj-lt"/>
              <a:buAutoNum type="arabicPeriod"/>
            </a:pPr>
            <a:r>
              <a:rPr lang="vi-VN" sz="1600" dirty="0">
                <a:latin typeface="Arial" panose="020B0604020202020204" pitchFamily="34" charset="0"/>
                <a:cs typeface="Arial" panose="020B0604020202020204" pitchFamily="34" charset="0"/>
              </a:rPr>
              <a:t>Các kịch bản thực nghiệm với TimeXer có thể đạt độ chính xác 98-99% không?</a:t>
            </a:r>
            <a:endParaRPr lang="en-US" sz="1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2F5DE55-DBCF-B7AA-9498-C5F175BDD2A6}"/>
              </a:ext>
            </a:extLst>
          </p:cNvPr>
          <p:cNvSpPr txBox="1"/>
          <p:nvPr/>
        </p:nvSpPr>
        <p:spPr>
          <a:xfrm>
            <a:off x="3769360" y="6437868"/>
            <a:ext cx="7973461" cy="369332"/>
          </a:xfrm>
          <a:prstGeom prst="rect">
            <a:avLst/>
          </a:prstGeom>
          <a:noFill/>
        </p:spPr>
        <p:txBody>
          <a:bodyPr wrap="square" rtlCol="0">
            <a:spAutoFit/>
          </a:bodyPr>
          <a:lstStyle/>
          <a:p>
            <a:r>
              <a:rPr lang="vi-VN" sz="900" dirty="0"/>
              <a:t>[1] </a:t>
            </a:r>
            <a:r>
              <a:rPr lang="en-US" sz="900" dirty="0"/>
              <a:t>Y. Wang, H. Wu, J. Dong, G. Qin, H. Zhang, Y. Liu, Y. Qiu, J. Wang, and M. Long, “</a:t>
            </a:r>
            <a:r>
              <a:rPr lang="en-US" sz="900" dirty="0" err="1"/>
              <a:t>TimeXer</a:t>
            </a:r>
            <a:r>
              <a:rPr lang="en-US" sz="900" dirty="0"/>
              <a:t>: Empowering Transformers for Time Series Forecasting with Exogenous Variables,” </a:t>
            </a:r>
            <a:r>
              <a:rPr lang="en-US" sz="900" i="1" dirty="0" err="1"/>
              <a:t>arXiv</a:t>
            </a:r>
            <a:r>
              <a:rPr lang="en-US" sz="900" i="1" dirty="0"/>
              <a:t> preprint arXiv:2402.19072</a:t>
            </a:r>
            <a:r>
              <a:rPr lang="en-US" sz="900" dirty="0"/>
              <a:t>, 2024. [Online]. Available: </a:t>
            </a:r>
            <a:r>
              <a:rPr lang="en-US" sz="900" dirty="0">
                <a:hlinkClick r:id="rId6"/>
              </a:rPr>
              <a:t>https://arxiv.org/abs/2402.19072</a:t>
            </a:r>
            <a:endParaRPr lang="en-US" sz="900" dirty="0"/>
          </a:p>
        </p:txBody>
      </p:sp>
    </p:spTree>
    <p:extLst>
      <p:ext uri="{BB962C8B-B14F-4D97-AF65-F5344CB8AC3E}">
        <p14:creationId xmlns:p14="http://schemas.microsoft.com/office/powerpoint/2010/main" val="1007083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8">
                                            <p:txEl>
                                              <p:pRg st="1" end="1"/>
                                            </p:txEl>
                                          </p:spTgt>
                                        </p:tgtEl>
                                        <p:attrNameLst>
                                          <p:attrName>style.visibility</p:attrName>
                                        </p:attrNameLst>
                                      </p:cBhvr>
                                      <p:to>
                                        <p:strVal val="visible"/>
                                      </p:to>
                                    </p:set>
                                    <p:animEffect transition="in" filter="wipe(down)">
                                      <p:cBhvr>
                                        <p:cTn id="34" dur="500"/>
                                        <p:tgtEl>
                                          <p:spTgt spid="18">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xEl>
                                              <p:pRg st="0" end="0"/>
                                            </p:txEl>
                                          </p:spTgt>
                                        </p:tgtEl>
                                        <p:attrNameLst>
                                          <p:attrName>style.visibility</p:attrName>
                                        </p:attrNameLst>
                                      </p:cBhvr>
                                      <p:to>
                                        <p:strVal val="visible"/>
                                      </p:to>
                                    </p:set>
                                    <p:animEffect transition="in" filter="fade">
                                      <p:cBhvr>
                                        <p:cTn id="47" dur="500"/>
                                        <p:tgtEl>
                                          <p:spTgt spid="22">
                                            <p:txEl>
                                              <p:pRg st="0" end="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xEl>
                                              <p:pRg st="1" end="1"/>
                                            </p:txEl>
                                          </p:spTgt>
                                        </p:tgtEl>
                                        <p:attrNameLst>
                                          <p:attrName>style.visibility</p:attrName>
                                        </p:attrNameLst>
                                      </p:cBhvr>
                                      <p:to>
                                        <p:strVal val="visible"/>
                                      </p:to>
                                    </p:set>
                                    <p:animEffect transition="in" filter="fade">
                                      <p:cBhvr>
                                        <p:cTn id="50" dur="500"/>
                                        <p:tgtEl>
                                          <p:spTgt spid="22">
                                            <p:txEl>
                                              <p:pRg st="1" end="1"/>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2">
                                            <p:txEl>
                                              <p:pRg st="2" end="2"/>
                                            </p:txEl>
                                          </p:spTgt>
                                        </p:tgtEl>
                                        <p:attrNameLst>
                                          <p:attrName>style.visibility</p:attrName>
                                        </p:attrNameLst>
                                      </p:cBhvr>
                                      <p:to>
                                        <p:strVal val="visible"/>
                                      </p:to>
                                    </p:set>
                                    <p:animEffect transition="in" filter="fade">
                                      <p:cBhvr>
                                        <p:cTn id="58" dur="500"/>
                                        <p:tgtEl>
                                          <p:spTgt spid="22">
                                            <p:txEl>
                                              <p:pRg st="2" end="2"/>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animEffect transition="in" filter="fade">
                                      <p:cBhvr>
                                        <p:cTn id="63" dur="500"/>
                                        <p:tgtEl>
                                          <p:spTgt spid="21">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1">
                                            <p:txEl>
                                              <p:pRg st="1" end="1"/>
                                            </p:txEl>
                                          </p:spTgt>
                                        </p:tgtEl>
                                        <p:attrNameLst>
                                          <p:attrName>style.visibility</p:attrName>
                                        </p:attrNameLst>
                                      </p:cBhvr>
                                      <p:to>
                                        <p:strVal val="visible"/>
                                      </p:to>
                                    </p:set>
                                    <p:animEffect transition="in" filter="fade">
                                      <p:cBhvr>
                                        <p:cTn id="68" dur="500"/>
                                        <p:tgtEl>
                                          <p:spTgt spid="21">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
                                            <p:txEl>
                                              <p:pRg st="2" end="2"/>
                                            </p:txEl>
                                          </p:spTgt>
                                        </p:tgtEl>
                                        <p:attrNameLst>
                                          <p:attrName>style.visibility</p:attrName>
                                        </p:attrNameLst>
                                      </p:cBhvr>
                                      <p:to>
                                        <p:strVal val="visible"/>
                                      </p:to>
                                    </p:set>
                                    <p:animEffect transition="in" filter="fade">
                                      <p:cBhvr>
                                        <p:cTn id="73" dur="500"/>
                                        <p:tgtEl>
                                          <p:spTgt spid="21">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xEl>
                                              <p:pRg st="3" end="3"/>
                                            </p:txEl>
                                          </p:spTgt>
                                        </p:tgtEl>
                                        <p:attrNameLst>
                                          <p:attrName>style.visibility</p:attrName>
                                        </p:attrNameLst>
                                      </p:cBhvr>
                                      <p:to>
                                        <p:strVal val="visible"/>
                                      </p:to>
                                    </p:set>
                                    <p:animEffect transition="in" filter="fade">
                                      <p:cBhvr>
                                        <p:cTn id="78" dur="500"/>
                                        <p:tgtEl>
                                          <p:spTgt spid="21">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1">
                                            <p:txEl>
                                              <p:pRg st="4" end="4"/>
                                            </p:txEl>
                                          </p:spTgt>
                                        </p:tgtEl>
                                        <p:attrNameLst>
                                          <p:attrName>style.visibility</p:attrName>
                                        </p:attrNameLst>
                                      </p:cBhvr>
                                      <p:to>
                                        <p:strVal val="visible"/>
                                      </p:to>
                                    </p:set>
                                    <p:animEffect transition="in" filter="fade">
                                      <p:cBhvr>
                                        <p:cTn id="83"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9" grpId="0" animBg="1"/>
      <p:bldP spid="20"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p:nvPr/>
        </p:nvSpPr>
        <p:spPr>
          <a:xfrm>
            <a:off x="5126267" y="2833359"/>
            <a:ext cx="6343838" cy="1721886"/>
          </a:xfrm>
          <a:prstGeom prst="rect">
            <a:avLst/>
          </a:prstGeom>
          <a:noFill/>
          <a:ln>
            <a:noFill/>
          </a:ln>
        </p:spPr>
        <p:txBody>
          <a:bodyPr spcFirstLastPara="1" wrap="square" lIns="91433" tIns="45700" rIns="91433"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lnSpc>
                <a:spcPct val="90000"/>
              </a:lnSpc>
              <a:buClr>
                <a:srgbClr val="C00000"/>
              </a:buClr>
              <a:buSzPts val="4500"/>
            </a:pPr>
            <a:r>
              <a:rPr lang="en" sz="5400" b="1" dirty="0">
                <a:solidFill>
                  <a:srgbClr val="C00000"/>
                </a:solidFill>
              </a:rPr>
              <a:t>2. </a:t>
            </a:r>
            <a:r>
              <a:rPr lang="vi-VN" sz="5400" b="1" dirty="0">
                <a:solidFill>
                  <a:srgbClr val="C00000"/>
                </a:solidFill>
              </a:rPr>
              <a:t>Cơ sở </a:t>
            </a:r>
            <a:r>
              <a:rPr lang="en" sz="5400" b="1" dirty="0">
                <a:solidFill>
                  <a:srgbClr val="C00000"/>
                </a:solidFill>
              </a:rPr>
              <a:t>lý thuyết </a:t>
            </a:r>
            <a:endParaRPr lang="vi-VN" sz="5400" b="1" dirty="0">
              <a:solidFill>
                <a:srgbClr val="C00000"/>
              </a:solidFill>
            </a:endParaRPr>
          </a:p>
          <a:p>
            <a:pPr algn="ctr">
              <a:lnSpc>
                <a:spcPct val="90000"/>
              </a:lnSpc>
              <a:buClr>
                <a:srgbClr val="C00000"/>
              </a:buClr>
              <a:buSzPts val="4500"/>
            </a:pPr>
            <a:r>
              <a:rPr lang="en" sz="5400" b="1" dirty="0">
                <a:solidFill>
                  <a:srgbClr val="C00000"/>
                </a:solidFill>
              </a:rPr>
              <a:t> </a:t>
            </a:r>
            <a:endParaRPr lang="en-US" sz="5400" b="1" dirty="0">
              <a:solidFill>
                <a:srgbClr val="C00000"/>
              </a:solidFill>
            </a:endParaRPr>
          </a:p>
        </p:txBody>
      </p:sp>
    </p:spTree>
    <p:extLst>
      <p:ext uri="{BB962C8B-B14F-4D97-AF65-F5344CB8AC3E}">
        <p14:creationId xmlns:p14="http://schemas.microsoft.com/office/powerpoint/2010/main" val="413325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p:txBody>
          <a:bodyPr lIns="91440" tIns="45720" rIns="91440" bIns="45720" anchor="t">
            <a:normAutofit fontScale="90000"/>
          </a:bodyPr>
          <a:lstStyle/>
          <a:p>
            <a:r>
              <a:rPr lang="en-US" sz="3050" dirty="0">
                <a:latin typeface="Arial"/>
                <a:ea typeface="Lato"/>
                <a:cs typeface="Lato"/>
              </a:rPr>
              <a:t>2.1: </a:t>
            </a:r>
            <a:r>
              <a:rPr lang="vi-VN" sz="3050" dirty="0">
                <a:latin typeface="Arial"/>
                <a:ea typeface="Lato"/>
                <a:cs typeface="Lato"/>
              </a:rPr>
              <a:t>Bài toán dự báo dữ liệu chuỗi thời gian</a:t>
            </a:r>
            <a:endParaRPr lang="en-US" sz="3050" dirty="0">
              <a:latin typeface="Arial"/>
              <a:ea typeface="Lato"/>
              <a:cs typeface="Lato"/>
            </a:endParaRPr>
          </a:p>
        </p:txBody>
      </p:sp>
      <p:sp>
        <p:nvSpPr>
          <p:cNvPr id="12" name="TextBox 11">
            <a:extLst>
              <a:ext uri="{FF2B5EF4-FFF2-40B4-BE49-F238E27FC236}">
                <a16:creationId xmlns:a16="http://schemas.microsoft.com/office/drawing/2014/main" id="{5E8CB763-A081-C896-374D-ECEFE9B6A8EA}"/>
              </a:ext>
            </a:extLst>
          </p:cNvPr>
          <p:cNvSpPr txBox="1"/>
          <p:nvPr/>
        </p:nvSpPr>
        <p:spPr>
          <a:xfrm>
            <a:off x="1775727" y="1209311"/>
            <a:ext cx="3070593" cy="400110"/>
          </a:xfrm>
          <a:prstGeom prst="rect">
            <a:avLst/>
          </a:prstGeom>
          <a:noFill/>
        </p:spPr>
        <p:txBody>
          <a:bodyPr wrap="square">
            <a:spAutoFit/>
          </a:bodyPr>
          <a:lstStyle/>
          <a:p>
            <a:r>
              <a:rPr lang="vi-VN" sz="2000" b="1" dirty="0"/>
              <a:t>Dữ liệu chuỗi thời gian</a:t>
            </a:r>
            <a:endParaRPr lang="en-US" sz="2000" b="1" dirty="0"/>
          </a:p>
        </p:txBody>
      </p:sp>
      <p:pic>
        <p:nvPicPr>
          <p:cNvPr id="4" name="Picture 3">
            <a:extLst>
              <a:ext uri="{FF2B5EF4-FFF2-40B4-BE49-F238E27FC236}">
                <a16:creationId xmlns:a16="http://schemas.microsoft.com/office/drawing/2014/main" id="{29FA7ACC-494B-8C82-2342-9D59234A4B0D}"/>
              </a:ext>
            </a:extLst>
          </p:cNvPr>
          <p:cNvPicPr>
            <a:picLocks noChangeAspect="1"/>
          </p:cNvPicPr>
          <p:nvPr/>
        </p:nvPicPr>
        <p:blipFill>
          <a:blip r:embed="rId3"/>
          <a:stretch>
            <a:fillRect/>
          </a:stretch>
        </p:blipFill>
        <p:spPr>
          <a:xfrm>
            <a:off x="131866" y="1767545"/>
            <a:ext cx="6130125" cy="3959443"/>
          </a:xfrm>
          <a:prstGeom prst="rect">
            <a:avLst/>
          </a:prstGeom>
        </p:spPr>
      </p:pic>
      <p:sp>
        <p:nvSpPr>
          <p:cNvPr id="8" name="TextBox 7">
            <a:extLst>
              <a:ext uri="{FF2B5EF4-FFF2-40B4-BE49-F238E27FC236}">
                <a16:creationId xmlns:a16="http://schemas.microsoft.com/office/drawing/2014/main" id="{4501F9A2-0B49-67C4-9D77-702821ABFECE}"/>
              </a:ext>
            </a:extLst>
          </p:cNvPr>
          <p:cNvSpPr txBox="1"/>
          <p:nvPr/>
        </p:nvSpPr>
        <p:spPr>
          <a:xfrm>
            <a:off x="7972470" y="1200214"/>
            <a:ext cx="3070593" cy="400110"/>
          </a:xfrm>
          <a:prstGeom prst="rect">
            <a:avLst/>
          </a:prstGeom>
          <a:noFill/>
        </p:spPr>
        <p:txBody>
          <a:bodyPr wrap="square">
            <a:spAutoFit/>
          </a:bodyPr>
          <a:lstStyle/>
          <a:p>
            <a:pPr algn="ctr"/>
            <a:r>
              <a:rPr lang="vi-VN" sz="2000" b="1" dirty="0"/>
              <a:t>Bài toán dự báo</a:t>
            </a:r>
            <a:endParaRPr lang="en-US" sz="2000" b="1" dirty="0"/>
          </a:p>
        </p:txBody>
      </p:sp>
      <p:sp>
        <p:nvSpPr>
          <p:cNvPr id="9" name="TextBox 8">
            <a:extLst>
              <a:ext uri="{FF2B5EF4-FFF2-40B4-BE49-F238E27FC236}">
                <a16:creationId xmlns:a16="http://schemas.microsoft.com/office/drawing/2014/main" id="{6158DC38-D1B5-E983-4415-05C94037E3AA}"/>
              </a:ext>
            </a:extLst>
          </p:cNvPr>
          <p:cNvSpPr txBox="1"/>
          <p:nvPr/>
        </p:nvSpPr>
        <p:spPr>
          <a:xfrm>
            <a:off x="7972469" y="3500367"/>
            <a:ext cx="3517703" cy="400110"/>
          </a:xfrm>
          <a:prstGeom prst="rect">
            <a:avLst/>
          </a:prstGeom>
          <a:noFill/>
        </p:spPr>
        <p:txBody>
          <a:bodyPr wrap="square">
            <a:spAutoFit/>
          </a:bodyPr>
          <a:lstStyle/>
          <a:p>
            <a:pPr algn="ctr"/>
            <a:r>
              <a:rPr lang="vi-VN" sz="2000" b="1" dirty="0"/>
              <a:t>Các chỉ số đánh giá</a:t>
            </a:r>
            <a:endParaRPr lang="en-US" sz="2000" b="1" dirty="0"/>
          </a:p>
        </p:txBody>
      </p:sp>
      <p:pic>
        <p:nvPicPr>
          <p:cNvPr id="14" name="Picture 13">
            <a:extLst>
              <a:ext uri="{FF2B5EF4-FFF2-40B4-BE49-F238E27FC236}">
                <a16:creationId xmlns:a16="http://schemas.microsoft.com/office/drawing/2014/main" id="{EEEF05F9-7FEC-5778-7AA0-3650E7B0C481}"/>
              </a:ext>
            </a:extLst>
          </p:cNvPr>
          <p:cNvPicPr>
            <a:picLocks noChangeAspect="1"/>
          </p:cNvPicPr>
          <p:nvPr/>
        </p:nvPicPr>
        <p:blipFill>
          <a:blip r:embed="rId4"/>
          <a:stretch>
            <a:fillRect/>
          </a:stretch>
        </p:blipFill>
        <p:spPr>
          <a:xfrm>
            <a:off x="9386309" y="4067976"/>
            <a:ext cx="2466955" cy="796251"/>
          </a:xfrm>
          <a:prstGeom prst="rect">
            <a:avLst/>
          </a:prstGeom>
        </p:spPr>
      </p:pic>
      <p:pic>
        <p:nvPicPr>
          <p:cNvPr id="16" name="Picture 15">
            <a:extLst>
              <a:ext uri="{FF2B5EF4-FFF2-40B4-BE49-F238E27FC236}">
                <a16:creationId xmlns:a16="http://schemas.microsoft.com/office/drawing/2014/main" id="{E731E3F2-E9B1-447A-83DC-8D69F803A95F}"/>
              </a:ext>
            </a:extLst>
          </p:cNvPr>
          <p:cNvPicPr>
            <a:picLocks noChangeAspect="1"/>
          </p:cNvPicPr>
          <p:nvPr/>
        </p:nvPicPr>
        <p:blipFill>
          <a:blip r:embed="rId5"/>
          <a:stretch>
            <a:fillRect/>
          </a:stretch>
        </p:blipFill>
        <p:spPr>
          <a:xfrm>
            <a:off x="7771451" y="5111352"/>
            <a:ext cx="2985385" cy="773989"/>
          </a:xfrm>
          <a:prstGeom prst="rect">
            <a:avLst/>
          </a:prstGeom>
        </p:spPr>
      </p:pic>
      <p:pic>
        <p:nvPicPr>
          <p:cNvPr id="6" name="Picture 5">
            <a:extLst>
              <a:ext uri="{FF2B5EF4-FFF2-40B4-BE49-F238E27FC236}">
                <a16:creationId xmlns:a16="http://schemas.microsoft.com/office/drawing/2014/main" id="{36ACB840-5223-89AC-D05C-93D5AB85C9CE}"/>
              </a:ext>
            </a:extLst>
          </p:cNvPr>
          <p:cNvPicPr>
            <a:picLocks noChangeAspect="1"/>
          </p:cNvPicPr>
          <p:nvPr/>
        </p:nvPicPr>
        <p:blipFill>
          <a:blip r:embed="rId6"/>
          <a:stretch>
            <a:fillRect/>
          </a:stretch>
        </p:blipFill>
        <p:spPr>
          <a:xfrm>
            <a:off x="7012414" y="4178514"/>
            <a:ext cx="2215816" cy="685713"/>
          </a:xfrm>
          <a:prstGeom prst="rect">
            <a:avLst/>
          </a:prstGeom>
        </p:spPr>
      </p:pic>
      <p:sp>
        <p:nvSpPr>
          <p:cNvPr id="3" name="TextBox 2">
            <a:extLst>
              <a:ext uri="{FF2B5EF4-FFF2-40B4-BE49-F238E27FC236}">
                <a16:creationId xmlns:a16="http://schemas.microsoft.com/office/drawing/2014/main" id="{7865E439-408A-1CFB-B486-5CAEB765736E}"/>
              </a:ext>
            </a:extLst>
          </p:cNvPr>
          <p:cNvSpPr txBox="1"/>
          <p:nvPr/>
        </p:nvSpPr>
        <p:spPr>
          <a:xfrm>
            <a:off x="7012414" y="1530958"/>
            <a:ext cx="4658217" cy="646331"/>
          </a:xfrm>
          <a:prstGeom prst="rect">
            <a:avLst/>
          </a:prstGeom>
          <a:noFill/>
        </p:spPr>
        <p:txBody>
          <a:bodyPr wrap="square" rtlCol="0">
            <a:spAutoFit/>
          </a:bodyPr>
          <a:lstStyle/>
          <a:p>
            <a:pPr algn="ctr"/>
            <a:r>
              <a:rPr lang="vi-VN" dirty="0"/>
              <a:t>Dự đoán giá trị của các biến trong tương lai dựa trên lịch sử của chúng</a:t>
            </a:r>
            <a:endParaRPr lang="en-US" dirty="0"/>
          </a:p>
        </p:txBody>
      </p:sp>
      <p:pic>
        <p:nvPicPr>
          <p:cNvPr id="10" name="Picture 9">
            <a:extLst>
              <a:ext uri="{FF2B5EF4-FFF2-40B4-BE49-F238E27FC236}">
                <a16:creationId xmlns:a16="http://schemas.microsoft.com/office/drawing/2014/main" id="{7DEEE414-32D3-7396-CC74-B3EC654D8511}"/>
              </a:ext>
            </a:extLst>
          </p:cNvPr>
          <p:cNvPicPr>
            <a:picLocks noChangeAspect="1"/>
          </p:cNvPicPr>
          <p:nvPr/>
        </p:nvPicPr>
        <p:blipFill>
          <a:blip r:embed="rId7"/>
          <a:stretch>
            <a:fillRect/>
          </a:stretch>
        </p:blipFill>
        <p:spPr>
          <a:xfrm>
            <a:off x="7779965" y="2141607"/>
            <a:ext cx="3102360" cy="667300"/>
          </a:xfrm>
          <a:prstGeom prst="rect">
            <a:avLst/>
          </a:prstGeom>
        </p:spPr>
      </p:pic>
    </p:spTree>
    <p:extLst>
      <p:ext uri="{BB962C8B-B14F-4D97-AF65-F5344CB8AC3E}">
        <p14:creationId xmlns:p14="http://schemas.microsoft.com/office/powerpoint/2010/main" val="118494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p:bldP spid="9"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6A6D2-6B7C-BACE-9F24-6527E60A29F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C59D7B-A14A-0BEE-7222-787D9BDF5CEB}"/>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2" name="Title 1">
            <a:extLst>
              <a:ext uri="{FF2B5EF4-FFF2-40B4-BE49-F238E27FC236}">
                <a16:creationId xmlns:a16="http://schemas.microsoft.com/office/drawing/2014/main" id="{208C1CEC-2B98-5484-121A-2BD1ABFF6CAE}"/>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2.2</a:t>
            </a:r>
            <a:r>
              <a:rPr lang="en-US" sz="3050" dirty="0">
                <a:latin typeface="Arial"/>
                <a:ea typeface="Lato"/>
                <a:cs typeface="Lato"/>
              </a:rPr>
              <a:t>: </a:t>
            </a:r>
            <a:r>
              <a:rPr lang="vi-VN" sz="3050" dirty="0">
                <a:latin typeface="Arial"/>
                <a:ea typeface="Lato"/>
                <a:cs typeface="Lato"/>
              </a:rPr>
              <a:t>Các mô hình sử dụng cho bài toán thực nghiệm</a:t>
            </a:r>
            <a:r>
              <a:rPr lang="en-US" sz="3050" dirty="0">
                <a:latin typeface="Arial"/>
                <a:ea typeface="Lato"/>
                <a:cs typeface="Lato"/>
              </a:rPr>
              <a:t> </a:t>
            </a:r>
          </a:p>
        </p:txBody>
      </p:sp>
      <p:sp>
        <p:nvSpPr>
          <p:cNvPr id="10" name="Rectangle: Rounded Corners 9">
            <a:extLst>
              <a:ext uri="{FF2B5EF4-FFF2-40B4-BE49-F238E27FC236}">
                <a16:creationId xmlns:a16="http://schemas.microsoft.com/office/drawing/2014/main" id="{7290BD2F-BEDF-133D-7D49-A6B5C82BFC49}"/>
              </a:ext>
            </a:extLst>
          </p:cNvPr>
          <p:cNvSpPr/>
          <p:nvPr/>
        </p:nvSpPr>
        <p:spPr>
          <a:xfrm>
            <a:off x="338736" y="1866174"/>
            <a:ext cx="4460747" cy="3201722"/>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nSpc>
                <a:spcPct val="150000"/>
              </a:lnSpc>
              <a:buAutoNum type="arabicPeriod"/>
            </a:pPr>
            <a:r>
              <a:rPr lang="vi-VN" b="1" dirty="0">
                <a:solidFill>
                  <a:schemeClr val="tx1"/>
                </a:solidFill>
              </a:rPr>
              <a:t>Mô hình mạng nơ-ron : LSTM</a:t>
            </a:r>
          </a:p>
          <a:p>
            <a:pPr marL="342900" indent="-342900">
              <a:lnSpc>
                <a:spcPct val="150000"/>
              </a:lnSpc>
              <a:buFontTx/>
              <a:buAutoNum type="arabicPeriod"/>
            </a:pPr>
            <a:r>
              <a:rPr lang="vi-VN" b="1" dirty="0">
                <a:solidFill>
                  <a:schemeClr val="tx1"/>
                </a:solidFill>
              </a:rPr>
              <a:t>Mô hình dựa trên kiến trúc MLP: TimeMixer &amp; TSMixer</a:t>
            </a:r>
          </a:p>
          <a:p>
            <a:pPr marL="342900" indent="-342900">
              <a:lnSpc>
                <a:spcPct val="150000"/>
              </a:lnSpc>
              <a:buFontTx/>
              <a:buAutoNum type="arabicPeriod"/>
            </a:pPr>
            <a:r>
              <a:rPr lang="vi-VN" b="1" dirty="0">
                <a:solidFill>
                  <a:srgbClr val="C00000"/>
                </a:solidFill>
              </a:rPr>
              <a:t>Mô hình dựa trên kiến trúc Transformer hỗ trợ biến</a:t>
            </a:r>
          </a:p>
          <a:p>
            <a:pPr>
              <a:lnSpc>
                <a:spcPct val="150000"/>
              </a:lnSpc>
            </a:pPr>
            <a:r>
              <a:rPr lang="vi-VN" b="1" dirty="0">
                <a:solidFill>
                  <a:srgbClr val="C00000"/>
                </a:solidFill>
              </a:rPr>
              <a:t>      ngoại sinh: TimeXer</a:t>
            </a:r>
          </a:p>
        </p:txBody>
      </p:sp>
      <p:pic>
        <p:nvPicPr>
          <p:cNvPr id="3" name="Picture 2">
            <a:extLst>
              <a:ext uri="{FF2B5EF4-FFF2-40B4-BE49-F238E27FC236}">
                <a16:creationId xmlns:a16="http://schemas.microsoft.com/office/drawing/2014/main" id="{87F12AC4-AB7C-76E6-3F55-06B35027692E}"/>
              </a:ext>
            </a:extLst>
          </p:cNvPr>
          <p:cNvPicPr>
            <a:picLocks noChangeAspect="1"/>
          </p:cNvPicPr>
          <p:nvPr/>
        </p:nvPicPr>
        <p:blipFill>
          <a:blip r:embed="rId3"/>
          <a:stretch>
            <a:fillRect/>
          </a:stretch>
        </p:blipFill>
        <p:spPr>
          <a:xfrm>
            <a:off x="7427495" y="1216332"/>
            <a:ext cx="3742678" cy="2526409"/>
          </a:xfrm>
          <a:prstGeom prst="rect">
            <a:avLst/>
          </a:prstGeom>
        </p:spPr>
      </p:pic>
      <p:sp>
        <p:nvSpPr>
          <p:cNvPr id="4" name="TextBox 3">
            <a:extLst>
              <a:ext uri="{FF2B5EF4-FFF2-40B4-BE49-F238E27FC236}">
                <a16:creationId xmlns:a16="http://schemas.microsoft.com/office/drawing/2014/main" id="{D178192F-20B4-94A7-0BE1-11A54B599574}"/>
              </a:ext>
            </a:extLst>
          </p:cNvPr>
          <p:cNvSpPr txBox="1"/>
          <p:nvPr/>
        </p:nvSpPr>
        <p:spPr>
          <a:xfrm>
            <a:off x="5161068" y="1432901"/>
            <a:ext cx="2266427" cy="560410"/>
          </a:xfrm>
          <a:prstGeom prst="rect">
            <a:avLst/>
          </a:prstGeom>
          <a:noFill/>
        </p:spPr>
        <p:txBody>
          <a:bodyPr wrap="square">
            <a:spAutoFit/>
          </a:bodyPr>
          <a:lstStyle/>
          <a:p>
            <a:pPr>
              <a:lnSpc>
                <a:spcPct val="200000"/>
              </a:lnSpc>
            </a:pPr>
            <a:r>
              <a:rPr lang="vi-VN" b="1" dirty="0"/>
              <a:t>1. LSTM</a:t>
            </a:r>
            <a:r>
              <a:rPr lang="vi-VN" b="1" baseline="30000" dirty="0"/>
              <a:t>[2]</a:t>
            </a:r>
          </a:p>
        </p:txBody>
      </p:sp>
      <p:sp>
        <p:nvSpPr>
          <p:cNvPr id="6" name="TextBox 5">
            <a:extLst>
              <a:ext uri="{FF2B5EF4-FFF2-40B4-BE49-F238E27FC236}">
                <a16:creationId xmlns:a16="http://schemas.microsoft.com/office/drawing/2014/main" id="{A7060B80-7C19-FA54-7415-956341DA1875}"/>
              </a:ext>
            </a:extLst>
          </p:cNvPr>
          <p:cNvSpPr txBox="1"/>
          <p:nvPr/>
        </p:nvSpPr>
        <p:spPr>
          <a:xfrm>
            <a:off x="5161068" y="4745596"/>
            <a:ext cx="2266427" cy="560410"/>
          </a:xfrm>
          <a:prstGeom prst="rect">
            <a:avLst/>
          </a:prstGeom>
          <a:noFill/>
        </p:spPr>
        <p:txBody>
          <a:bodyPr wrap="square">
            <a:spAutoFit/>
          </a:bodyPr>
          <a:lstStyle/>
          <a:p>
            <a:pPr>
              <a:lnSpc>
                <a:spcPct val="200000"/>
              </a:lnSpc>
            </a:pPr>
            <a:r>
              <a:rPr lang="vi-VN" b="1" dirty="0"/>
              <a:t>2. TimeMixer</a:t>
            </a:r>
            <a:r>
              <a:rPr lang="vi-VN" b="1" baseline="30000" dirty="0"/>
              <a:t>[3]</a:t>
            </a:r>
          </a:p>
        </p:txBody>
      </p:sp>
      <p:pic>
        <p:nvPicPr>
          <p:cNvPr id="7" name="Picture 6">
            <a:extLst>
              <a:ext uri="{FF2B5EF4-FFF2-40B4-BE49-F238E27FC236}">
                <a16:creationId xmlns:a16="http://schemas.microsoft.com/office/drawing/2014/main" id="{10B7EE65-43B8-0CD2-3E14-75750DFEDBD9}"/>
              </a:ext>
            </a:extLst>
          </p:cNvPr>
          <p:cNvPicPr>
            <a:picLocks noChangeAspect="1"/>
          </p:cNvPicPr>
          <p:nvPr/>
        </p:nvPicPr>
        <p:blipFill>
          <a:blip r:embed="rId4"/>
          <a:srcRect l="23805" r="27312"/>
          <a:stretch>
            <a:fillRect/>
          </a:stretch>
        </p:blipFill>
        <p:spPr>
          <a:xfrm>
            <a:off x="8181748" y="3740277"/>
            <a:ext cx="2435153" cy="1466876"/>
          </a:xfrm>
          <a:prstGeom prst="rect">
            <a:avLst/>
          </a:prstGeom>
        </p:spPr>
      </p:pic>
      <p:pic>
        <p:nvPicPr>
          <p:cNvPr id="8" name="Picture 7">
            <a:extLst>
              <a:ext uri="{FF2B5EF4-FFF2-40B4-BE49-F238E27FC236}">
                <a16:creationId xmlns:a16="http://schemas.microsoft.com/office/drawing/2014/main" id="{3E820814-EB7D-A7AC-5C4B-98FB91DCE8E0}"/>
              </a:ext>
            </a:extLst>
          </p:cNvPr>
          <p:cNvPicPr>
            <a:picLocks noChangeAspect="1"/>
          </p:cNvPicPr>
          <p:nvPr/>
        </p:nvPicPr>
        <p:blipFill>
          <a:blip r:embed="rId5"/>
          <a:srcRect l="35071" r="33311"/>
          <a:stretch>
            <a:fillRect/>
          </a:stretch>
        </p:blipFill>
        <p:spPr>
          <a:xfrm>
            <a:off x="8889600" y="5172076"/>
            <a:ext cx="1330911" cy="1157486"/>
          </a:xfrm>
          <a:prstGeom prst="rect">
            <a:avLst/>
          </a:prstGeom>
        </p:spPr>
      </p:pic>
      <p:pic>
        <p:nvPicPr>
          <p:cNvPr id="9" name="Picture 8">
            <a:extLst>
              <a:ext uri="{FF2B5EF4-FFF2-40B4-BE49-F238E27FC236}">
                <a16:creationId xmlns:a16="http://schemas.microsoft.com/office/drawing/2014/main" id="{474205F9-A396-B72C-274F-F293663EE52B}"/>
              </a:ext>
            </a:extLst>
          </p:cNvPr>
          <p:cNvPicPr>
            <a:picLocks noChangeAspect="1"/>
          </p:cNvPicPr>
          <p:nvPr/>
        </p:nvPicPr>
        <p:blipFill>
          <a:blip r:embed="rId4"/>
          <a:srcRect r="76277"/>
          <a:stretch>
            <a:fillRect/>
          </a:stretch>
        </p:blipFill>
        <p:spPr>
          <a:xfrm>
            <a:off x="6993396" y="3757117"/>
            <a:ext cx="1181806" cy="1466876"/>
          </a:xfrm>
          <a:prstGeom prst="rect">
            <a:avLst/>
          </a:prstGeom>
        </p:spPr>
      </p:pic>
      <p:pic>
        <p:nvPicPr>
          <p:cNvPr id="11" name="Picture 10">
            <a:extLst>
              <a:ext uri="{FF2B5EF4-FFF2-40B4-BE49-F238E27FC236}">
                <a16:creationId xmlns:a16="http://schemas.microsoft.com/office/drawing/2014/main" id="{7FDE3D67-9B75-FE26-A170-27E7EEF45114}"/>
              </a:ext>
            </a:extLst>
          </p:cNvPr>
          <p:cNvPicPr>
            <a:picLocks noChangeAspect="1"/>
          </p:cNvPicPr>
          <p:nvPr/>
        </p:nvPicPr>
        <p:blipFill>
          <a:blip r:embed="rId4"/>
          <a:srcRect l="72517"/>
          <a:stretch>
            <a:fillRect/>
          </a:stretch>
        </p:blipFill>
        <p:spPr>
          <a:xfrm>
            <a:off x="10623447" y="3740277"/>
            <a:ext cx="1369089" cy="1466876"/>
          </a:xfrm>
          <a:prstGeom prst="rect">
            <a:avLst/>
          </a:prstGeom>
        </p:spPr>
      </p:pic>
      <p:pic>
        <p:nvPicPr>
          <p:cNvPr id="12" name="Picture 11">
            <a:extLst>
              <a:ext uri="{FF2B5EF4-FFF2-40B4-BE49-F238E27FC236}">
                <a16:creationId xmlns:a16="http://schemas.microsoft.com/office/drawing/2014/main" id="{B37CA017-CFD0-5754-D452-F69D272D0FF7}"/>
              </a:ext>
            </a:extLst>
          </p:cNvPr>
          <p:cNvPicPr>
            <a:picLocks noChangeAspect="1"/>
          </p:cNvPicPr>
          <p:nvPr/>
        </p:nvPicPr>
        <p:blipFill>
          <a:blip r:embed="rId5"/>
          <a:srcRect l="3755" t="15598" r="64302"/>
          <a:stretch>
            <a:fillRect/>
          </a:stretch>
        </p:blipFill>
        <p:spPr>
          <a:xfrm>
            <a:off x="6974270" y="5190859"/>
            <a:ext cx="1518941" cy="1103625"/>
          </a:xfrm>
          <a:prstGeom prst="rect">
            <a:avLst/>
          </a:prstGeom>
        </p:spPr>
      </p:pic>
      <p:pic>
        <p:nvPicPr>
          <p:cNvPr id="13" name="Picture 12">
            <a:extLst>
              <a:ext uri="{FF2B5EF4-FFF2-40B4-BE49-F238E27FC236}">
                <a16:creationId xmlns:a16="http://schemas.microsoft.com/office/drawing/2014/main" id="{05ACC909-8A8B-54AC-0EB1-7C6F1CCB5D2A}"/>
              </a:ext>
            </a:extLst>
          </p:cNvPr>
          <p:cNvPicPr>
            <a:picLocks noChangeAspect="1"/>
          </p:cNvPicPr>
          <p:nvPr/>
        </p:nvPicPr>
        <p:blipFill>
          <a:blip r:embed="rId5"/>
          <a:srcRect l="67153"/>
          <a:stretch>
            <a:fillRect/>
          </a:stretch>
        </p:blipFill>
        <p:spPr>
          <a:xfrm>
            <a:off x="10468296" y="5170128"/>
            <a:ext cx="1384968" cy="1159434"/>
          </a:xfrm>
          <a:prstGeom prst="rect">
            <a:avLst/>
          </a:prstGeom>
        </p:spPr>
      </p:pic>
      <p:pic>
        <p:nvPicPr>
          <p:cNvPr id="14" name="Picture 13">
            <a:extLst>
              <a:ext uri="{FF2B5EF4-FFF2-40B4-BE49-F238E27FC236}">
                <a16:creationId xmlns:a16="http://schemas.microsoft.com/office/drawing/2014/main" id="{69FD8E25-F950-F9EF-08FB-1CD128FE4DCA}"/>
              </a:ext>
            </a:extLst>
          </p:cNvPr>
          <p:cNvPicPr>
            <a:picLocks noChangeAspect="1"/>
          </p:cNvPicPr>
          <p:nvPr/>
        </p:nvPicPr>
        <p:blipFill>
          <a:blip r:embed="rId4"/>
          <a:srcRect l="47098" t="17963" r="38064" b="46063"/>
          <a:stretch>
            <a:fillRect/>
          </a:stretch>
        </p:blipFill>
        <p:spPr>
          <a:xfrm>
            <a:off x="9342121" y="3985260"/>
            <a:ext cx="739140" cy="527685"/>
          </a:xfrm>
          <a:prstGeom prst="rect">
            <a:avLst/>
          </a:prstGeom>
        </p:spPr>
      </p:pic>
      <p:pic>
        <p:nvPicPr>
          <p:cNvPr id="15" name="Picture 14">
            <a:extLst>
              <a:ext uri="{FF2B5EF4-FFF2-40B4-BE49-F238E27FC236}">
                <a16:creationId xmlns:a16="http://schemas.microsoft.com/office/drawing/2014/main" id="{6BAD61E4-CB37-4CB8-D889-487FCD4F913A}"/>
              </a:ext>
            </a:extLst>
          </p:cNvPr>
          <p:cNvPicPr>
            <a:picLocks noChangeAspect="1"/>
          </p:cNvPicPr>
          <p:nvPr/>
        </p:nvPicPr>
        <p:blipFill>
          <a:blip r:embed="rId4"/>
          <a:srcRect l="51893" t="53946" r="34823" b="11079"/>
          <a:stretch>
            <a:fillRect/>
          </a:stretch>
        </p:blipFill>
        <p:spPr>
          <a:xfrm>
            <a:off x="9593580" y="4526280"/>
            <a:ext cx="661736" cy="513029"/>
          </a:xfrm>
          <a:prstGeom prst="rect">
            <a:avLst/>
          </a:prstGeom>
        </p:spPr>
      </p:pic>
      <p:pic>
        <p:nvPicPr>
          <p:cNvPr id="16" name="Picture 15">
            <a:extLst>
              <a:ext uri="{FF2B5EF4-FFF2-40B4-BE49-F238E27FC236}">
                <a16:creationId xmlns:a16="http://schemas.microsoft.com/office/drawing/2014/main" id="{7A17E7C1-FBA0-F02B-1467-83C90AE090C5}"/>
              </a:ext>
            </a:extLst>
          </p:cNvPr>
          <p:cNvPicPr>
            <a:picLocks noChangeAspect="1"/>
          </p:cNvPicPr>
          <p:nvPr/>
        </p:nvPicPr>
        <p:blipFill>
          <a:blip r:embed="rId4"/>
          <a:srcRect l="72797" t="20956" r="19377" b="11445"/>
          <a:stretch>
            <a:fillRect/>
          </a:stretch>
        </p:blipFill>
        <p:spPr>
          <a:xfrm>
            <a:off x="10639148" y="4047719"/>
            <a:ext cx="389843" cy="991590"/>
          </a:xfrm>
          <a:prstGeom prst="rect">
            <a:avLst/>
          </a:prstGeom>
        </p:spPr>
      </p:pic>
      <p:sp>
        <p:nvSpPr>
          <p:cNvPr id="17" name="TextBox 16">
            <a:extLst>
              <a:ext uri="{FF2B5EF4-FFF2-40B4-BE49-F238E27FC236}">
                <a16:creationId xmlns:a16="http://schemas.microsoft.com/office/drawing/2014/main" id="{EA6BB06D-BB4B-1CAB-7C66-2071262C9486}"/>
              </a:ext>
            </a:extLst>
          </p:cNvPr>
          <p:cNvSpPr txBox="1"/>
          <p:nvPr/>
        </p:nvSpPr>
        <p:spPr>
          <a:xfrm>
            <a:off x="3543671" y="6385429"/>
            <a:ext cx="8333886" cy="461665"/>
          </a:xfrm>
          <a:prstGeom prst="rect">
            <a:avLst/>
          </a:prstGeom>
          <a:noFill/>
        </p:spPr>
        <p:txBody>
          <a:bodyPr wrap="square" rtlCol="0">
            <a:spAutoFit/>
          </a:bodyPr>
          <a:lstStyle/>
          <a:p>
            <a:r>
              <a:rPr lang="vi-VN" sz="800" dirty="0"/>
              <a:t>[2] </a:t>
            </a:r>
            <a:r>
              <a:rPr lang="en-US" sz="800" dirty="0"/>
              <a:t>C. Olah, "Understanding LSTM Networks," </a:t>
            </a:r>
            <a:r>
              <a:rPr lang="en-US" sz="800" i="1" dirty="0" err="1"/>
              <a:t>colah's</a:t>
            </a:r>
            <a:r>
              <a:rPr lang="en-US" sz="800" i="1" dirty="0"/>
              <a:t> blog</a:t>
            </a:r>
            <a:r>
              <a:rPr lang="en-US" sz="800" dirty="0"/>
              <a:t>, Aug. 2015. [Online]. Available: </a:t>
            </a:r>
            <a:r>
              <a:rPr lang="en-US" sz="800" dirty="0">
                <a:hlinkClick r:id="rId6"/>
              </a:rPr>
              <a:t>https://colah.github.io/posts/2015-08-Understanding-LSTMs/</a:t>
            </a:r>
            <a:endParaRPr lang="vi-VN" sz="800" dirty="0"/>
          </a:p>
          <a:p>
            <a:r>
              <a:rPr lang="en-US" sz="800" dirty="0"/>
              <a:t>[</a:t>
            </a:r>
            <a:r>
              <a:rPr lang="vi-VN" sz="800" dirty="0"/>
              <a:t>3</a:t>
            </a:r>
            <a:r>
              <a:rPr lang="en-US" sz="800" dirty="0"/>
              <a:t>] S. Wang, H. Wu, X. Shi, T. Hu, H. Luo, L. Ma, J. Y. Zhang, and J. Zhou, “</a:t>
            </a:r>
            <a:r>
              <a:rPr lang="en-US" sz="800" dirty="0" err="1"/>
              <a:t>TimeMixer</a:t>
            </a:r>
            <a:r>
              <a:rPr lang="en-US" sz="800" dirty="0"/>
              <a:t>: Decomposable Multiscale Mixing for Time Series Forecasting,” </a:t>
            </a:r>
            <a:r>
              <a:rPr lang="en-US" sz="800" i="1" dirty="0" err="1"/>
              <a:t>arXiv</a:t>
            </a:r>
            <a:r>
              <a:rPr lang="en-US" sz="800" i="1" dirty="0"/>
              <a:t> preprint arXiv:2405.14616</a:t>
            </a:r>
            <a:r>
              <a:rPr lang="en-US" sz="800" dirty="0"/>
              <a:t>, 2024. [Online]. Available: </a:t>
            </a:r>
            <a:r>
              <a:rPr lang="en-US" sz="800" dirty="0">
                <a:hlinkClick r:id="rId7"/>
              </a:rPr>
              <a:t>https://arxiv.org/abs/2405.14616</a:t>
            </a:r>
            <a:endParaRPr lang="en-US" sz="800" dirty="0"/>
          </a:p>
        </p:txBody>
      </p:sp>
    </p:spTree>
    <p:extLst>
      <p:ext uri="{BB962C8B-B14F-4D97-AF65-F5344CB8AC3E}">
        <p14:creationId xmlns:p14="http://schemas.microsoft.com/office/powerpoint/2010/main" val="2052184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Effect transition="in" filter="fade">
                                      <p:cBhvr>
                                        <p:cTn id="25" dur="500"/>
                                        <p:tgtEl>
                                          <p:spTgt spid="10">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4.375E-6 -4.44444E-6 L -0.16692 0.21389 " pathEditMode="relative" rAng="0" ptsTypes="AA">
                                      <p:cBhvr>
                                        <p:cTn id="61" dur="1250" fill="hold"/>
                                        <p:tgtEl>
                                          <p:spTgt spid="14"/>
                                        </p:tgtEl>
                                        <p:attrNameLst>
                                          <p:attrName>ppt_x</p:attrName>
                                          <p:attrName>ppt_y</p:attrName>
                                        </p:attrNameLst>
                                      </p:cBhvr>
                                      <p:rCtr x="-8346" y="10694"/>
                                    </p:animMotion>
                                  </p:childTnLst>
                                </p:cTn>
                              </p:par>
                              <p:par>
                                <p:cTn id="62" presetID="10" presetClass="exit" presetSubtype="0" fill="hold" nodeType="withEffect">
                                  <p:stCondLst>
                                    <p:cond delay="1000"/>
                                  </p:stCondLst>
                                  <p:childTnLst>
                                    <p:animEffect transition="out" filter="fade">
                                      <p:cBhvr>
                                        <p:cTn id="63" dur="250"/>
                                        <p:tgtEl>
                                          <p:spTgt spid="14"/>
                                        </p:tgtEl>
                                      </p:cBhvr>
                                    </p:animEffect>
                                    <p:set>
                                      <p:cBhvr>
                                        <p:cTn id="64" dur="1" fill="hold">
                                          <p:stCondLst>
                                            <p:cond delay="249"/>
                                          </p:stCondLst>
                                        </p:cTn>
                                        <p:tgtEl>
                                          <p:spTgt spid="14"/>
                                        </p:tgtEl>
                                        <p:attrNameLst>
                                          <p:attrName>style.visibility</p:attrName>
                                        </p:attrNameLst>
                                      </p:cBhvr>
                                      <p:to>
                                        <p:strVal val="hidden"/>
                                      </p:to>
                                    </p:set>
                                  </p:childTnLst>
                                </p:cTn>
                              </p:par>
                              <p:par>
                                <p:cTn id="65" presetID="10" presetClass="entr" presetSubtype="0" fill="hold" nodeType="withEffect">
                                  <p:stCondLst>
                                    <p:cond delay="125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25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nodeType="clickEffect">
                                  <p:stCondLst>
                                    <p:cond delay="0"/>
                                  </p:stCondLst>
                                  <p:childTnLst>
                                    <p:animMotion origin="layout" path="M -2.29167E-6 -2.22222E-6 L -0.02708 0.1581 " pathEditMode="relative" rAng="0" ptsTypes="AA">
                                      <p:cBhvr>
                                        <p:cTn id="71" dur="1250" fill="hold"/>
                                        <p:tgtEl>
                                          <p:spTgt spid="15"/>
                                        </p:tgtEl>
                                        <p:attrNameLst>
                                          <p:attrName>ppt_x</p:attrName>
                                          <p:attrName>ppt_y</p:attrName>
                                        </p:attrNameLst>
                                      </p:cBhvr>
                                      <p:rCtr x="-1354" y="7894"/>
                                    </p:animMotion>
                                  </p:childTnLst>
                                </p:cTn>
                              </p:par>
                              <p:par>
                                <p:cTn id="72" presetID="10" presetClass="exit" presetSubtype="0" fill="hold" nodeType="withEffect">
                                  <p:stCondLst>
                                    <p:cond delay="1000"/>
                                  </p:stCondLst>
                                  <p:childTnLst>
                                    <p:animEffect transition="out" filter="fade">
                                      <p:cBhvr>
                                        <p:cTn id="73" dur="250"/>
                                        <p:tgtEl>
                                          <p:spTgt spid="15"/>
                                        </p:tgtEl>
                                      </p:cBhvr>
                                    </p:animEffect>
                                    <p:set>
                                      <p:cBhvr>
                                        <p:cTn id="74" dur="1" fill="hold">
                                          <p:stCondLst>
                                            <p:cond delay="249"/>
                                          </p:stCondLst>
                                        </p:cTn>
                                        <p:tgtEl>
                                          <p:spTgt spid="15"/>
                                        </p:tgtEl>
                                        <p:attrNameLst>
                                          <p:attrName>style.visibility</p:attrName>
                                        </p:attrNameLst>
                                      </p:cBhvr>
                                      <p:to>
                                        <p:strVal val="hidden"/>
                                      </p:to>
                                    </p:set>
                                  </p:childTnLst>
                                </p:cTn>
                              </p:par>
                              <p:par>
                                <p:cTn id="75" presetID="10" presetClass="entr" presetSubtype="0" fill="hold" nodeType="withEffect">
                                  <p:stCondLst>
                                    <p:cond delay="125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250"/>
                                        <p:tgtEl>
                                          <p:spTgt spid="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par>
                                <p:cTn id="83" presetID="10"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nodeType="clickEffect">
                                  <p:stCondLst>
                                    <p:cond delay="0"/>
                                  </p:stCondLst>
                                  <p:childTnLst>
                                    <p:animMotion origin="layout" path="M -1.66667E-6 1.11022E-16 L 0.02969 0.16296 " pathEditMode="relative" rAng="0" ptsTypes="AA">
                                      <p:cBhvr>
                                        <p:cTn id="89" dur="1250" fill="hold"/>
                                        <p:tgtEl>
                                          <p:spTgt spid="16"/>
                                        </p:tgtEl>
                                        <p:attrNameLst>
                                          <p:attrName>ppt_x</p:attrName>
                                          <p:attrName>ppt_y</p:attrName>
                                        </p:attrNameLst>
                                      </p:cBhvr>
                                      <p:rCtr x="1484" y="8148"/>
                                    </p:animMotion>
                                  </p:childTnLst>
                                </p:cTn>
                              </p:par>
                              <p:par>
                                <p:cTn id="90" presetID="10" presetClass="exit" presetSubtype="0" fill="hold" nodeType="withEffect">
                                  <p:stCondLst>
                                    <p:cond delay="1000"/>
                                  </p:stCondLst>
                                  <p:childTnLst>
                                    <p:animEffect transition="out" filter="fade">
                                      <p:cBhvr>
                                        <p:cTn id="91" dur="250"/>
                                        <p:tgtEl>
                                          <p:spTgt spid="16"/>
                                        </p:tgtEl>
                                      </p:cBhvr>
                                    </p:animEffect>
                                    <p:set>
                                      <p:cBhvr>
                                        <p:cTn id="92" dur="1" fill="hold">
                                          <p:stCondLst>
                                            <p:cond delay="249"/>
                                          </p:stCondLst>
                                        </p:cTn>
                                        <p:tgtEl>
                                          <p:spTgt spid="16"/>
                                        </p:tgtEl>
                                        <p:attrNameLst>
                                          <p:attrName>style.visibility</p:attrName>
                                        </p:attrNameLst>
                                      </p:cBhvr>
                                      <p:to>
                                        <p:strVal val="hidden"/>
                                      </p:to>
                                    </p:set>
                                  </p:childTnLst>
                                </p:cTn>
                              </p:par>
                              <p:par>
                                <p:cTn id="93" presetID="10" presetClass="entr" presetSubtype="0" fill="hold" nodeType="withEffect">
                                  <p:stCondLst>
                                    <p:cond delay="125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p:bldP spid="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224AE-5A88-B338-F461-1201060F9BA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DDB9F3-8FFA-64B5-314C-C46883F14B1F}"/>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2" name="Title 1">
            <a:extLst>
              <a:ext uri="{FF2B5EF4-FFF2-40B4-BE49-F238E27FC236}">
                <a16:creationId xmlns:a16="http://schemas.microsoft.com/office/drawing/2014/main" id="{051202D0-7310-9C84-0274-22DE358944C0}"/>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2.2</a:t>
            </a:r>
            <a:r>
              <a:rPr lang="en-US" sz="3050" dirty="0">
                <a:latin typeface="Arial"/>
                <a:ea typeface="Lato"/>
                <a:cs typeface="Lato"/>
              </a:rPr>
              <a:t>: </a:t>
            </a:r>
            <a:r>
              <a:rPr lang="vi-VN" sz="3050" dirty="0">
                <a:latin typeface="Arial"/>
                <a:ea typeface="Lato"/>
                <a:cs typeface="Lato"/>
              </a:rPr>
              <a:t>Các mô hình sử dụng cho bài toán thực nghiệm</a:t>
            </a:r>
            <a:r>
              <a:rPr lang="en-US" sz="3050" dirty="0">
                <a:latin typeface="Arial"/>
                <a:ea typeface="Lato"/>
                <a:cs typeface="Lato"/>
              </a:rPr>
              <a:t> </a:t>
            </a:r>
          </a:p>
        </p:txBody>
      </p:sp>
      <p:sp>
        <p:nvSpPr>
          <p:cNvPr id="8" name="TextBox 7">
            <a:extLst>
              <a:ext uri="{FF2B5EF4-FFF2-40B4-BE49-F238E27FC236}">
                <a16:creationId xmlns:a16="http://schemas.microsoft.com/office/drawing/2014/main" id="{E926FC91-7CB5-4816-D8DB-5A822D78C930}"/>
              </a:ext>
            </a:extLst>
          </p:cNvPr>
          <p:cNvSpPr txBox="1"/>
          <p:nvPr/>
        </p:nvSpPr>
        <p:spPr>
          <a:xfrm>
            <a:off x="292289" y="1272480"/>
            <a:ext cx="2266427" cy="560410"/>
          </a:xfrm>
          <a:prstGeom prst="rect">
            <a:avLst/>
          </a:prstGeom>
          <a:noFill/>
        </p:spPr>
        <p:txBody>
          <a:bodyPr wrap="square">
            <a:spAutoFit/>
          </a:bodyPr>
          <a:lstStyle/>
          <a:p>
            <a:pPr>
              <a:lnSpc>
                <a:spcPct val="200000"/>
              </a:lnSpc>
            </a:pPr>
            <a:r>
              <a:rPr lang="vi-VN" b="1" dirty="0"/>
              <a:t>3. TSMixer</a:t>
            </a:r>
            <a:r>
              <a:rPr lang="vi-VN" b="1" baseline="30000" dirty="0"/>
              <a:t>[4]</a:t>
            </a:r>
          </a:p>
        </p:txBody>
      </p:sp>
      <p:pic>
        <p:nvPicPr>
          <p:cNvPr id="6" name="Picture 5">
            <a:extLst>
              <a:ext uri="{FF2B5EF4-FFF2-40B4-BE49-F238E27FC236}">
                <a16:creationId xmlns:a16="http://schemas.microsoft.com/office/drawing/2014/main" id="{AF1D85B1-3BEA-DC8F-8861-95887CFB0510}"/>
              </a:ext>
            </a:extLst>
          </p:cNvPr>
          <p:cNvPicPr>
            <a:picLocks noChangeAspect="1"/>
          </p:cNvPicPr>
          <p:nvPr/>
        </p:nvPicPr>
        <p:blipFill>
          <a:blip r:embed="rId3"/>
          <a:srcRect b="57159"/>
          <a:stretch>
            <a:fillRect/>
          </a:stretch>
        </p:blipFill>
        <p:spPr>
          <a:xfrm>
            <a:off x="2774084" y="1174861"/>
            <a:ext cx="6382427" cy="1656344"/>
          </a:xfrm>
          <a:prstGeom prst="rect">
            <a:avLst/>
          </a:prstGeom>
        </p:spPr>
      </p:pic>
      <p:pic>
        <p:nvPicPr>
          <p:cNvPr id="7" name="Picture 6">
            <a:extLst>
              <a:ext uri="{FF2B5EF4-FFF2-40B4-BE49-F238E27FC236}">
                <a16:creationId xmlns:a16="http://schemas.microsoft.com/office/drawing/2014/main" id="{EE64A559-3ABF-2508-11E0-DD03E1540B6B}"/>
              </a:ext>
            </a:extLst>
          </p:cNvPr>
          <p:cNvPicPr>
            <a:picLocks noChangeAspect="1"/>
          </p:cNvPicPr>
          <p:nvPr/>
        </p:nvPicPr>
        <p:blipFill>
          <a:blip r:embed="rId3"/>
          <a:srcRect t="75561"/>
          <a:stretch>
            <a:fillRect/>
          </a:stretch>
        </p:blipFill>
        <p:spPr>
          <a:xfrm>
            <a:off x="1648128" y="4677840"/>
            <a:ext cx="9917468" cy="1468236"/>
          </a:xfrm>
          <a:prstGeom prst="rect">
            <a:avLst/>
          </a:prstGeom>
        </p:spPr>
      </p:pic>
      <p:sp>
        <p:nvSpPr>
          <p:cNvPr id="15" name="TextBox 14">
            <a:extLst>
              <a:ext uri="{FF2B5EF4-FFF2-40B4-BE49-F238E27FC236}">
                <a16:creationId xmlns:a16="http://schemas.microsoft.com/office/drawing/2014/main" id="{A945F4E6-5FEA-009D-FBB1-F319C50B7E90}"/>
              </a:ext>
            </a:extLst>
          </p:cNvPr>
          <p:cNvSpPr txBox="1"/>
          <p:nvPr/>
        </p:nvSpPr>
        <p:spPr>
          <a:xfrm>
            <a:off x="3851147" y="3457426"/>
            <a:ext cx="1432560" cy="307777"/>
          </a:xfrm>
          <a:prstGeom prst="rect">
            <a:avLst/>
          </a:prstGeom>
          <a:noFill/>
          <a:ln>
            <a:solidFill>
              <a:schemeClr val="bg2">
                <a:lumMod val="50000"/>
              </a:schemeClr>
            </a:solidFill>
          </a:ln>
        </p:spPr>
        <p:txBody>
          <a:bodyPr wrap="square" rtlCol="0">
            <a:spAutoFit/>
          </a:bodyPr>
          <a:lstStyle/>
          <a:p>
            <a:pPr algn="ctr"/>
            <a:r>
              <a:rPr lang="vi-VN" sz="1400" dirty="0"/>
              <a:t>Mixer layer x </a:t>
            </a:r>
            <a:r>
              <a:rPr lang="vi-VN" sz="1400" i="1" dirty="0"/>
              <a:t>N</a:t>
            </a:r>
            <a:endParaRPr lang="en-US" sz="1400" i="1" dirty="0"/>
          </a:p>
        </p:txBody>
      </p:sp>
      <p:sp>
        <p:nvSpPr>
          <p:cNvPr id="16" name="TextBox 15">
            <a:extLst>
              <a:ext uri="{FF2B5EF4-FFF2-40B4-BE49-F238E27FC236}">
                <a16:creationId xmlns:a16="http://schemas.microsoft.com/office/drawing/2014/main" id="{7B43B6AF-D9F9-1499-CD85-AE8007C4FE87}"/>
              </a:ext>
            </a:extLst>
          </p:cNvPr>
          <p:cNvSpPr txBox="1"/>
          <p:nvPr/>
        </p:nvSpPr>
        <p:spPr>
          <a:xfrm>
            <a:off x="6192015" y="3349704"/>
            <a:ext cx="1432560" cy="523220"/>
          </a:xfrm>
          <a:prstGeom prst="rect">
            <a:avLst/>
          </a:prstGeom>
          <a:noFill/>
          <a:ln>
            <a:solidFill>
              <a:schemeClr val="bg2">
                <a:lumMod val="50000"/>
              </a:schemeClr>
            </a:solidFill>
          </a:ln>
        </p:spPr>
        <p:txBody>
          <a:bodyPr wrap="square" rtlCol="0">
            <a:spAutoFit/>
          </a:bodyPr>
          <a:lstStyle/>
          <a:p>
            <a:pPr algn="ctr"/>
            <a:r>
              <a:rPr lang="vi-VN" sz="1400" dirty="0"/>
              <a:t>Temporal </a:t>
            </a:r>
          </a:p>
          <a:p>
            <a:pPr algn="ctr"/>
            <a:r>
              <a:rPr lang="vi-VN" sz="1400" dirty="0"/>
              <a:t>Projection</a:t>
            </a:r>
            <a:endParaRPr lang="en-US" sz="1400" dirty="0"/>
          </a:p>
        </p:txBody>
      </p:sp>
      <p:grpSp>
        <p:nvGrpSpPr>
          <p:cNvPr id="37" name="Group 36">
            <a:extLst>
              <a:ext uri="{FF2B5EF4-FFF2-40B4-BE49-F238E27FC236}">
                <a16:creationId xmlns:a16="http://schemas.microsoft.com/office/drawing/2014/main" id="{564FC8B8-28B9-E643-8EC7-27B79FE4A1E0}"/>
              </a:ext>
            </a:extLst>
          </p:cNvPr>
          <p:cNvGrpSpPr/>
          <p:nvPr/>
        </p:nvGrpSpPr>
        <p:grpSpPr>
          <a:xfrm>
            <a:off x="1220613" y="2774402"/>
            <a:ext cx="1450920" cy="1960241"/>
            <a:chOff x="1783048" y="2763092"/>
            <a:chExt cx="1450920" cy="1960241"/>
          </a:xfrm>
        </p:grpSpPr>
        <p:pic>
          <p:nvPicPr>
            <p:cNvPr id="19" name="Picture 18">
              <a:extLst>
                <a:ext uri="{FF2B5EF4-FFF2-40B4-BE49-F238E27FC236}">
                  <a16:creationId xmlns:a16="http://schemas.microsoft.com/office/drawing/2014/main" id="{1E8262AE-374F-16E0-D4B7-90FBA34877B5}"/>
                </a:ext>
              </a:extLst>
            </p:cNvPr>
            <p:cNvPicPr>
              <a:picLocks noChangeAspect="1"/>
            </p:cNvPicPr>
            <p:nvPr/>
          </p:nvPicPr>
          <p:blipFill>
            <a:blip r:embed="rId4"/>
            <a:stretch>
              <a:fillRect/>
            </a:stretch>
          </p:blipFill>
          <p:spPr>
            <a:xfrm>
              <a:off x="2060047" y="2960963"/>
              <a:ext cx="997338" cy="1312279"/>
            </a:xfrm>
            <a:prstGeom prst="rect">
              <a:avLst/>
            </a:prstGeom>
          </p:spPr>
        </p:pic>
        <p:sp>
          <p:nvSpPr>
            <p:cNvPr id="21" name="TextBox 20">
              <a:extLst>
                <a:ext uri="{FF2B5EF4-FFF2-40B4-BE49-F238E27FC236}">
                  <a16:creationId xmlns:a16="http://schemas.microsoft.com/office/drawing/2014/main" id="{07114D80-A116-F265-F204-EE1BA9B36B84}"/>
                </a:ext>
              </a:extLst>
            </p:cNvPr>
            <p:cNvSpPr txBox="1"/>
            <p:nvPr/>
          </p:nvSpPr>
          <p:spPr>
            <a:xfrm>
              <a:off x="2205749" y="2763092"/>
              <a:ext cx="832345" cy="276999"/>
            </a:xfrm>
            <a:prstGeom prst="rect">
              <a:avLst/>
            </a:prstGeom>
            <a:noFill/>
          </p:spPr>
          <p:txBody>
            <a:bodyPr wrap="square" rtlCol="0">
              <a:spAutoFit/>
            </a:bodyPr>
            <a:lstStyle/>
            <a:p>
              <a:r>
                <a:rPr lang="vi-VN" sz="1200" dirty="0"/>
                <a:t>Features</a:t>
              </a:r>
              <a:endParaRPr lang="en-US" sz="1200" dirty="0"/>
            </a:p>
          </p:txBody>
        </p:sp>
        <p:sp>
          <p:nvSpPr>
            <p:cNvPr id="22" name="TextBox 21">
              <a:extLst>
                <a:ext uri="{FF2B5EF4-FFF2-40B4-BE49-F238E27FC236}">
                  <a16:creationId xmlns:a16="http://schemas.microsoft.com/office/drawing/2014/main" id="{B12D2FA9-BB46-EA17-68C8-66FF9B100042}"/>
                </a:ext>
              </a:extLst>
            </p:cNvPr>
            <p:cNvSpPr txBox="1"/>
            <p:nvPr/>
          </p:nvSpPr>
          <p:spPr>
            <a:xfrm rot="16200000">
              <a:off x="1505375" y="3472816"/>
              <a:ext cx="832345" cy="276999"/>
            </a:xfrm>
            <a:prstGeom prst="rect">
              <a:avLst/>
            </a:prstGeom>
            <a:noFill/>
          </p:spPr>
          <p:txBody>
            <a:bodyPr wrap="square" rtlCol="0">
              <a:spAutoFit/>
            </a:bodyPr>
            <a:lstStyle/>
            <a:p>
              <a:pPr algn="ctr"/>
              <a:r>
                <a:rPr lang="vi-VN" sz="1200" dirty="0"/>
                <a:t>Time</a:t>
              </a:r>
              <a:endParaRPr lang="en-US" sz="1200" dirty="0"/>
            </a:p>
          </p:txBody>
        </p:sp>
        <p:sp>
          <p:nvSpPr>
            <p:cNvPr id="23" name="TextBox 22">
              <a:extLst>
                <a:ext uri="{FF2B5EF4-FFF2-40B4-BE49-F238E27FC236}">
                  <a16:creationId xmlns:a16="http://schemas.microsoft.com/office/drawing/2014/main" id="{8AEED79D-999F-FB88-B37A-5F9F8867A94E}"/>
                </a:ext>
              </a:extLst>
            </p:cNvPr>
            <p:cNvSpPr txBox="1"/>
            <p:nvPr/>
          </p:nvSpPr>
          <p:spPr>
            <a:xfrm>
              <a:off x="1883464" y="4261668"/>
              <a:ext cx="1350504" cy="461665"/>
            </a:xfrm>
            <a:prstGeom prst="rect">
              <a:avLst/>
            </a:prstGeom>
            <a:noFill/>
          </p:spPr>
          <p:txBody>
            <a:bodyPr wrap="square" rtlCol="0">
              <a:spAutoFit/>
            </a:bodyPr>
            <a:lstStyle/>
            <a:p>
              <a:pPr algn="ctr"/>
              <a:r>
                <a:rPr lang="vi-VN" sz="1200" i="1" dirty="0"/>
                <a:t>Input: </a:t>
              </a:r>
              <a:r>
                <a:rPr lang="vi-VN" sz="1200" dirty="0"/>
                <a:t>Historical Time Series</a:t>
              </a:r>
              <a:endParaRPr lang="en-US" sz="1200" i="1" dirty="0"/>
            </a:p>
          </p:txBody>
        </p:sp>
      </p:grpSp>
      <p:grpSp>
        <p:nvGrpSpPr>
          <p:cNvPr id="38" name="Group 37">
            <a:extLst>
              <a:ext uri="{FF2B5EF4-FFF2-40B4-BE49-F238E27FC236}">
                <a16:creationId xmlns:a16="http://schemas.microsoft.com/office/drawing/2014/main" id="{05FFB466-A594-4010-10EE-F6819461B73B}"/>
              </a:ext>
            </a:extLst>
          </p:cNvPr>
          <p:cNvGrpSpPr/>
          <p:nvPr/>
        </p:nvGrpSpPr>
        <p:grpSpPr>
          <a:xfrm>
            <a:off x="9038729" y="2963445"/>
            <a:ext cx="1642994" cy="1563440"/>
            <a:chOff x="7932993" y="2960963"/>
            <a:chExt cx="1642994" cy="1563440"/>
          </a:xfrm>
        </p:grpSpPr>
        <p:pic>
          <p:nvPicPr>
            <p:cNvPr id="20" name="Picture 19">
              <a:extLst>
                <a:ext uri="{FF2B5EF4-FFF2-40B4-BE49-F238E27FC236}">
                  <a16:creationId xmlns:a16="http://schemas.microsoft.com/office/drawing/2014/main" id="{0948A4D3-AA49-C025-D702-5CFDC202D30A}"/>
                </a:ext>
              </a:extLst>
            </p:cNvPr>
            <p:cNvPicPr>
              <a:picLocks noChangeAspect="1"/>
            </p:cNvPicPr>
            <p:nvPr/>
          </p:nvPicPr>
          <p:blipFill>
            <a:blip r:embed="rId4"/>
            <a:stretch>
              <a:fillRect/>
            </a:stretch>
          </p:blipFill>
          <p:spPr>
            <a:xfrm>
              <a:off x="8241411" y="3238454"/>
              <a:ext cx="997338" cy="745720"/>
            </a:xfrm>
            <a:prstGeom prst="rect">
              <a:avLst/>
            </a:prstGeom>
          </p:spPr>
        </p:pic>
        <p:sp>
          <p:nvSpPr>
            <p:cNvPr id="24" name="TextBox 23">
              <a:extLst>
                <a:ext uri="{FF2B5EF4-FFF2-40B4-BE49-F238E27FC236}">
                  <a16:creationId xmlns:a16="http://schemas.microsoft.com/office/drawing/2014/main" id="{160E1498-324B-5AFA-9F91-2713B91E9E9D}"/>
                </a:ext>
              </a:extLst>
            </p:cNvPr>
            <p:cNvSpPr txBox="1"/>
            <p:nvPr/>
          </p:nvSpPr>
          <p:spPr>
            <a:xfrm>
              <a:off x="8301749" y="2960963"/>
              <a:ext cx="832345" cy="276999"/>
            </a:xfrm>
            <a:prstGeom prst="rect">
              <a:avLst/>
            </a:prstGeom>
            <a:noFill/>
          </p:spPr>
          <p:txBody>
            <a:bodyPr wrap="square" rtlCol="0">
              <a:spAutoFit/>
            </a:bodyPr>
            <a:lstStyle/>
            <a:p>
              <a:r>
                <a:rPr lang="vi-VN" sz="1200" dirty="0"/>
                <a:t>Features</a:t>
              </a:r>
              <a:endParaRPr lang="en-US" sz="1200" dirty="0"/>
            </a:p>
          </p:txBody>
        </p:sp>
        <p:sp>
          <p:nvSpPr>
            <p:cNvPr id="25" name="TextBox 24">
              <a:extLst>
                <a:ext uri="{FF2B5EF4-FFF2-40B4-BE49-F238E27FC236}">
                  <a16:creationId xmlns:a16="http://schemas.microsoft.com/office/drawing/2014/main" id="{28B4640E-5218-A964-7D5D-4753580F539A}"/>
                </a:ext>
              </a:extLst>
            </p:cNvPr>
            <p:cNvSpPr txBox="1"/>
            <p:nvPr/>
          </p:nvSpPr>
          <p:spPr>
            <a:xfrm rot="5400000">
              <a:off x="8961076" y="3468784"/>
              <a:ext cx="832345" cy="276999"/>
            </a:xfrm>
            <a:prstGeom prst="rect">
              <a:avLst/>
            </a:prstGeom>
            <a:noFill/>
          </p:spPr>
          <p:txBody>
            <a:bodyPr wrap="square" rtlCol="0">
              <a:spAutoFit/>
            </a:bodyPr>
            <a:lstStyle/>
            <a:p>
              <a:pPr algn="ctr"/>
              <a:r>
                <a:rPr lang="vi-VN" sz="1200" dirty="0"/>
                <a:t>Time</a:t>
              </a:r>
              <a:endParaRPr lang="en-US" sz="1200" dirty="0"/>
            </a:p>
          </p:txBody>
        </p:sp>
        <p:sp>
          <p:nvSpPr>
            <p:cNvPr id="26" name="TextBox 25">
              <a:extLst>
                <a:ext uri="{FF2B5EF4-FFF2-40B4-BE49-F238E27FC236}">
                  <a16:creationId xmlns:a16="http://schemas.microsoft.com/office/drawing/2014/main" id="{A09C3AEE-223C-628E-AE42-B782A194B215}"/>
                </a:ext>
              </a:extLst>
            </p:cNvPr>
            <p:cNvSpPr txBox="1"/>
            <p:nvPr/>
          </p:nvSpPr>
          <p:spPr>
            <a:xfrm>
              <a:off x="7932993" y="4062738"/>
              <a:ext cx="1642994" cy="461665"/>
            </a:xfrm>
            <a:prstGeom prst="rect">
              <a:avLst/>
            </a:prstGeom>
            <a:noFill/>
          </p:spPr>
          <p:txBody>
            <a:bodyPr wrap="square" rtlCol="0">
              <a:spAutoFit/>
            </a:bodyPr>
            <a:lstStyle/>
            <a:p>
              <a:pPr algn="ctr"/>
              <a:r>
                <a:rPr lang="vi-VN" sz="1200" i="1" dirty="0"/>
                <a:t>Output: </a:t>
              </a:r>
              <a:r>
                <a:rPr lang="vi-VN" sz="1200" dirty="0"/>
                <a:t>Forecasted</a:t>
              </a:r>
            </a:p>
            <a:p>
              <a:pPr algn="ctr"/>
              <a:r>
                <a:rPr lang="vi-VN" sz="1200" dirty="0"/>
                <a:t>Time Series</a:t>
              </a:r>
              <a:endParaRPr lang="en-US" sz="1200" i="1" dirty="0"/>
            </a:p>
          </p:txBody>
        </p:sp>
      </p:grpSp>
      <p:cxnSp>
        <p:nvCxnSpPr>
          <p:cNvPr id="28" name="Straight Arrow Connector 27">
            <a:extLst>
              <a:ext uri="{FF2B5EF4-FFF2-40B4-BE49-F238E27FC236}">
                <a16:creationId xmlns:a16="http://schemas.microsoft.com/office/drawing/2014/main" id="{FDB49EF1-98EC-026B-BEAC-18C0346B904D}"/>
              </a:ext>
            </a:extLst>
          </p:cNvPr>
          <p:cNvCxnSpPr>
            <a:stCxn id="19" idx="3"/>
            <a:endCxn id="15" idx="1"/>
          </p:cNvCxnSpPr>
          <p:nvPr/>
        </p:nvCxnSpPr>
        <p:spPr>
          <a:xfrm flipV="1">
            <a:off x="2494950" y="3611315"/>
            <a:ext cx="1356197" cy="1709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D520DC-4553-8848-13A5-96F251794692}"/>
              </a:ext>
            </a:extLst>
          </p:cNvPr>
          <p:cNvCxnSpPr>
            <a:cxnSpLocks/>
            <a:stCxn id="15" idx="3"/>
            <a:endCxn id="16" idx="1"/>
          </p:cNvCxnSpPr>
          <p:nvPr/>
        </p:nvCxnSpPr>
        <p:spPr>
          <a:xfrm flipV="1">
            <a:off x="5283707" y="3611314"/>
            <a:ext cx="90830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EDA019-E42A-90B7-68E5-587E238EA163}"/>
              </a:ext>
            </a:extLst>
          </p:cNvPr>
          <p:cNvCxnSpPr>
            <a:cxnSpLocks/>
            <a:stCxn id="16" idx="3"/>
            <a:endCxn id="20" idx="1"/>
          </p:cNvCxnSpPr>
          <p:nvPr/>
        </p:nvCxnSpPr>
        <p:spPr>
          <a:xfrm>
            <a:off x="7624575" y="3611314"/>
            <a:ext cx="1722572" cy="24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F273100-2D03-1E5B-B2F5-4661ADB594F7}"/>
              </a:ext>
            </a:extLst>
          </p:cNvPr>
          <p:cNvSpPr txBox="1"/>
          <p:nvPr/>
        </p:nvSpPr>
        <p:spPr>
          <a:xfrm>
            <a:off x="3851147" y="3460320"/>
            <a:ext cx="1432560" cy="307777"/>
          </a:xfrm>
          <a:prstGeom prst="rect">
            <a:avLst/>
          </a:prstGeom>
          <a:noFill/>
          <a:ln>
            <a:solidFill>
              <a:schemeClr val="bg2">
                <a:lumMod val="50000"/>
              </a:schemeClr>
            </a:solidFill>
          </a:ln>
        </p:spPr>
        <p:txBody>
          <a:bodyPr wrap="square" rtlCol="0">
            <a:spAutoFit/>
          </a:bodyPr>
          <a:lstStyle/>
          <a:p>
            <a:pPr algn="ctr"/>
            <a:r>
              <a:rPr lang="vi-VN" sz="1400" dirty="0"/>
              <a:t>Mixer layer x </a:t>
            </a:r>
            <a:r>
              <a:rPr lang="vi-VN" sz="1400" i="1" dirty="0"/>
              <a:t>N</a:t>
            </a:r>
            <a:endParaRPr lang="en-US" sz="1400" i="1" dirty="0"/>
          </a:p>
        </p:txBody>
      </p:sp>
      <p:sp>
        <p:nvSpPr>
          <p:cNvPr id="42" name="TextBox 41">
            <a:extLst>
              <a:ext uri="{FF2B5EF4-FFF2-40B4-BE49-F238E27FC236}">
                <a16:creationId xmlns:a16="http://schemas.microsoft.com/office/drawing/2014/main" id="{68F60BF3-0513-E5BD-861B-501D916CF4D1}"/>
              </a:ext>
            </a:extLst>
          </p:cNvPr>
          <p:cNvSpPr txBox="1"/>
          <p:nvPr/>
        </p:nvSpPr>
        <p:spPr>
          <a:xfrm>
            <a:off x="6192015" y="3349704"/>
            <a:ext cx="1432560" cy="523220"/>
          </a:xfrm>
          <a:prstGeom prst="rect">
            <a:avLst/>
          </a:prstGeom>
          <a:noFill/>
          <a:ln>
            <a:solidFill>
              <a:schemeClr val="bg2">
                <a:lumMod val="50000"/>
              </a:schemeClr>
            </a:solidFill>
          </a:ln>
        </p:spPr>
        <p:txBody>
          <a:bodyPr wrap="square" rtlCol="0">
            <a:spAutoFit/>
          </a:bodyPr>
          <a:lstStyle/>
          <a:p>
            <a:pPr algn="ctr"/>
            <a:r>
              <a:rPr lang="vi-VN" sz="1400" dirty="0"/>
              <a:t>Temporal </a:t>
            </a:r>
          </a:p>
          <a:p>
            <a:pPr algn="ctr"/>
            <a:r>
              <a:rPr lang="vi-VN" sz="1400" dirty="0"/>
              <a:t>Projection</a:t>
            </a:r>
            <a:endParaRPr lang="en-US" sz="1400" dirty="0"/>
          </a:p>
        </p:txBody>
      </p:sp>
      <p:cxnSp>
        <p:nvCxnSpPr>
          <p:cNvPr id="44" name="Straight Connector 43">
            <a:extLst>
              <a:ext uri="{FF2B5EF4-FFF2-40B4-BE49-F238E27FC236}">
                <a16:creationId xmlns:a16="http://schemas.microsoft.com/office/drawing/2014/main" id="{A654A920-E0F0-399D-A895-0053371CCF4D}"/>
              </a:ext>
            </a:extLst>
          </p:cNvPr>
          <p:cNvCxnSpPr>
            <a:cxnSpLocks/>
            <a:endCxn id="41" idx="0"/>
          </p:cNvCxnSpPr>
          <p:nvPr/>
        </p:nvCxnSpPr>
        <p:spPr>
          <a:xfrm>
            <a:off x="3203087" y="2831205"/>
            <a:ext cx="1364340" cy="62911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6F6A4-C810-4B5E-1DA8-6B5C17B0259C}"/>
              </a:ext>
            </a:extLst>
          </p:cNvPr>
          <p:cNvCxnSpPr>
            <a:cxnSpLocks/>
            <a:stCxn id="41" idx="0"/>
          </p:cNvCxnSpPr>
          <p:nvPr/>
        </p:nvCxnSpPr>
        <p:spPr>
          <a:xfrm flipV="1">
            <a:off x="4567427" y="2828311"/>
            <a:ext cx="4241293" cy="6320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6D02FF-C06E-7293-E788-3544F83C8DF3}"/>
              </a:ext>
            </a:extLst>
          </p:cNvPr>
          <p:cNvCxnSpPr>
            <a:cxnSpLocks/>
            <a:endCxn id="42" idx="2"/>
          </p:cNvCxnSpPr>
          <p:nvPr/>
        </p:nvCxnSpPr>
        <p:spPr>
          <a:xfrm flipV="1">
            <a:off x="3851147" y="3872924"/>
            <a:ext cx="3057148" cy="79912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50E087A-958F-80D3-BDFE-F8D5B1FF3A99}"/>
              </a:ext>
            </a:extLst>
          </p:cNvPr>
          <p:cNvCxnSpPr>
            <a:cxnSpLocks/>
            <a:stCxn id="42" idx="2"/>
          </p:cNvCxnSpPr>
          <p:nvPr/>
        </p:nvCxnSpPr>
        <p:spPr>
          <a:xfrm>
            <a:off x="6908295" y="3872924"/>
            <a:ext cx="2435109" cy="79912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C9FC53E-9643-46B2-585B-1BEF27999297}"/>
              </a:ext>
            </a:extLst>
          </p:cNvPr>
          <p:cNvSpPr txBox="1"/>
          <p:nvPr/>
        </p:nvSpPr>
        <p:spPr>
          <a:xfrm>
            <a:off x="3769360" y="6437868"/>
            <a:ext cx="7973461" cy="369332"/>
          </a:xfrm>
          <a:prstGeom prst="rect">
            <a:avLst/>
          </a:prstGeom>
          <a:noFill/>
        </p:spPr>
        <p:txBody>
          <a:bodyPr wrap="square" rtlCol="0">
            <a:spAutoFit/>
          </a:bodyPr>
          <a:lstStyle/>
          <a:p>
            <a:r>
              <a:rPr lang="vi-VN" sz="900" dirty="0"/>
              <a:t>[4] </a:t>
            </a:r>
            <a:r>
              <a:rPr lang="en-US" sz="900" dirty="0"/>
              <a:t>C. Yang, H. Li, Y. Ma, Y. Huang, and X. Chu, “Enhanced </a:t>
            </a:r>
            <a:r>
              <a:rPr lang="en-US" sz="900" dirty="0" err="1"/>
              <a:t>TSMixer</a:t>
            </a:r>
            <a:r>
              <a:rPr lang="en-US" sz="900" dirty="0"/>
              <a:t> Model for the Prediction and Control of Particulate Matter,” </a:t>
            </a:r>
            <a:r>
              <a:rPr lang="en-US" sz="900" i="1" dirty="0"/>
              <a:t>Sustainability</a:t>
            </a:r>
            <a:r>
              <a:rPr lang="en-US" sz="900" dirty="0"/>
              <a:t>, vol. 17, p. 2933, Mar. 2025. [Online]. Available: https://doi.org/10.3390/su17072933</a:t>
            </a:r>
          </a:p>
        </p:txBody>
      </p:sp>
    </p:spTree>
    <p:extLst>
      <p:ext uri="{BB962C8B-B14F-4D97-AF65-F5344CB8AC3E}">
        <p14:creationId xmlns:p14="http://schemas.microsoft.com/office/powerpoint/2010/main" val="109700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left)">
                                      <p:cBhvr>
                                        <p:cTn id="34" dur="500"/>
                                        <p:tgtEl>
                                          <p:spTgt spid="33"/>
                                        </p:tgtEl>
                                      </p:cBhvr>
                                    </p:animEffect>
                                  </p:childTnLst>
                                </p:cTn>
                              </p:par>
                              <p:par>
                                <p:cTn id="35" presetID="10" presetClass="entr" presetSubtype="0" fill="hold" nodeType="withEffect">
                                  <p:stCondLst>
                                    <p:cond delay="5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grpId="1" nodeType="clickEffect">
                                  <p:stCondLst>
                                    <p:cond delay="0"/>
                                  </p:stCondLst>
                                  <p:childTnLst>
                                    <p:animMotion origin="layout" path="M 6.25E-7 -3.7037E-7 L 0.10937 -0.23148 " pathEditMode="relative" rAng="0" ptsTypes="AA">
                                      <p:cBhvr>
                                        <p:cTn id="41" dur="2000" fill="hold"/>
                                        <p:tgtEl>
                                          <p:spTgt spid="15"/>
                                        </p:tgtEl>
                                        <p:attrNameLst>
                                          <p:attrName>ppt_x</p:attrName>
                                          <p:attrName>ppt_y</p:attrName>
                                        </p:attrNameLst>
                                      </p:cBhvr>
                                      <p:rCtr x="5469" y="-11574"/>
                                    </p:animMotion>
                                  </p:childTnLst>
                                </p:cTn>
                              </p:par>
                              <p:par>
                                <p:cTn id="42" presetID="10" presetClass="exit" presetSubtype="0" fill="hold" grpId="2" nodeType="withEffect">
                                  <p:stCondLst>
                                    <p:cond delay="75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par>
                                <p:cTn id="45" presetID="22" presetClass="entr" presetSubtype="1" fill="hold" nodeType="withEffect">
                                  <p:stCondLst>
                                    <p:cond delay="1000"/>
                                  </p:stCondLst>
                                  <p:childTnLst>
                                    <p:set>
                                      <p:cBhvr>
                                        <p:cTn id="46" dur="1" fill="hold">
                                          <p:stCondLst>
                                            <p:cond delay="0"/>
                                          </p:stCondLst>
                                        </p:cTn>
                                        <p:tgtEl>
                                          <p:spTgt spid="6"/>
                                        </p:tgtEl>
                                        <p:attrNameLst>
                                          <p:attrName>style.visibility</p:attrName>
                                        </p:attrNameLst>
                                      </p:cBhvr>
                                      <p:to>
                                        <p:strVal val="visible"/>
                                      </p:to>
                                    </p:set>
                                    <p:animEffect transition="in" filter="wipe(up)">
                                      <p:cBhvr>
                                        <p:cTn id="47" dur="500"/>
                                        <p:tgtEl>
                                          <p:spTgt spid="6"/>
                                        </p:tgtEl>
                                      </p:cBhvr>
                                    </p:animEffect>
                                  </p:childTnLst>
                                </p:cTn>
                              </p:par>
                              <p:par>
                                <p:cTn id="48" presetID="22" presetClass="entr" presetSubtype="4" fill="hold" nodeType="withEffect">
                                  <p:stCondLst>
                                    <p:cond delay="1000"/>
                                  </p:stCondLst>
                                  <p:childTnLst>
                                    <p:set>
                                      <p:cBhvr>
                                        <p:cTn id="49" dur="1" fill="hold">
                                          <p:stCondLst>
                                            <p:cond delay="0"/>
                                          </p:stCondLst>
                                        </p:cTn>
                                        <p:tgtEl>
                                          <p:spTgt spid="46"/>
                                        </p:tgtEl>
                                        <p:attrNameLst>
                                          <p:attrName>style.visibility</p:attrName>
                                        </p:attrNameLst>
                                      </p:cBhvr>
                                      <p:to>
                                        <p:strVal val="visible"/>
                                      </p:to>
                                    </p:set>
                                    <p:animEffect transition="in" filter="wipe(down)">
                                      <p:cBhvr>
                                        <p:cTn id="50" dur="500"/>
                                        <p:tgtEl>
                                          <p:spTgt spid="46"/>
                                        </p:tgtEl>
                                      </p:cBhvr>
                                    </p:animEffect>
                                  </p:childTnLst>
                                </p:cTn>
                              </p:par>
                              <p:par>
                                <p:cTn id="51" presetID="22" presetClass="entr" presetSubtype="4" fill="hold" nodeType="withEffect">
                                  <p:stCondLst>
                                    <p:cond delay="1000"/>
                                  </p:stCondLst>
                                  <p:childTnLst>
                                    <p:set>
                                      <p:cBhvr>
                                        <p:cTn id="52" dur="1" fill="hold">
                                          <p:stCondLst>
                                            <p:cond delay="0"/>
                                          </p:stCondLst>
                                        </p:cTn>
                                        <p:tgtEl>
                                          <p:spTgt spid="44"/>
                                        </p:tgtEl>
                                        <p:attrNameLst>
                                          <p:attrName>style.visibility</p:attrName>
                                        </p:attrNameLst>
                                      </p:cBhvr>
                                      <p:to>
                                        <p:strVal val="visible"/>
                                      </p:to>
                                    </p:set>
                                    <p:animEffect transition="in" filter="wipe(down)">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1" nodeType="clickEffect">
                                  <p:stCondLst>
                                    <p:cond delay="0"/>
                                  </p:stCondLst>
                                  <p:childTnLst>
                                    <p:animMotion origin="layout" path="M 3.54167E-6 -3.7037E-7 L -0.00456 0.24769 " pathEditMode="relative" rAng="0" ptsTypes="AA">
                                      <p:cBhvr>
                                        <p:cTn id="57" dur="2000" fill="hold"/>
                                        <p:tgtEl>
                                          <p:spTgt spid="42"/>
                                        </p:tgtEl>
                                        <p:attrNameLst>
                                          <p:attrName>ppt_x</p:attrName>
                                          <p:attrName>ppt_y</p:attrName>
                                        </p:attrNameLst>
                                      </p:cBhvr>
                                      <p:rCtr x="-234" y="12384"/>
                                    </p:animMotion>
                                  </p:childTnLst>
                                </p:cTn>
                              </p:par>
                              <p:par>
                                <p:cTn id="58" presetID="10" presetClass="exit" presetSubtype="0" fill="hold" grpId="2" nodeType="withEffect">
                                  <p:stCondLst>
                                    <p:cond delay="750"/>
                                  </p:stCondLst>
                                  <p:childTnLst>
                                    <p:animEffect transition="out" filter="fade">
                                      <p:cBhvr>
                                        <p:cTn id="59" dur="500"/>
                                        <p:tgtEl>
                                          <p:spTgt spid="42"/>
                                        </p:tgtEl>
                                      </p:cBhvr>
                                    </p:animEffect>
                                    <p:set>
                                      <p:cBhvr>
                                        <p:cTn id="60" dur="1" fill="hold">
                                          <p:stCondLst>
                                            <p:cond delay="499"/>
                                          </p:stCondLst>
                                        </p:cTn>
                                        <p:tgtEl>
                                          <p:spTgt spid="42"/>
                                        </p:tgtEl>
                                        <p:attrNameLst>
                                          <p:attrName>style.visibility</p:attrName>
                                        </p:attrNameLst>
                                      </p:cBhvr>
                                      <p:to>
                                        <p:strVal val="hidden"/>
                                      </p:to>
                                    </p:set>
                                  </p:childTnLst>
                                </p:cTn>
                              </p:par>
                              <p:par>
                                <p:cTn id="61" presetID="22" presetClass="entr" presetSubtype="1" fill="hold" nodeType="withEffect">
                                  <p:stCondLst>
                                    <p:cond delay="1000"/>
                                  </p:stCondLst>
                                  <p:childTnLst>
                                    <p:set>
                                      <p:cBhvr>
                                        <p:cTn id="62" dur="1" fill="hold">
                                          <p:stCondLst>
                                            <p:cond delay="0"/>
                                          </p:stCondLst>
                                        </p:cTn>
                                        <p:tgtEl>
                                          <p:spTgt spid="7"/>
                                        </p:tgtEl>
                                        <p:attrNameLst>
                                          <p:attrName>style.visibility</p:attrName>
                                        </p:attrNameLst>
                                      </p:cBhvr>
                                      <p:to>
                                        <p:strVal val="visible"/>
                                      </p:to>
                                    </p:set>
                                    <p:animEffect transition="in" filter="wipe(up)">
                                      <p:cBhvr>
                                        <p:cTn id="63" dur="500"/>
                                        <p:tgtEl>
                                          <p:spTgt spid="7"/>
                                        </p:tgtEl>
                                      </p:cBhvr>
                                    </p:animEffect>
                                  </p:childTnLst>
                                </p:cTn>
                              </p:par>
                              <p:par>
                                <p:cTn id="64" presetID="22" presetClass="entr" presetSubtype="1" fill="hold" nodeType="withEffect">
                                  <p:stCondLst>
                                    <p:cond delay="1000"/>
                                  </p:stCondLst>
                                  <p:childTnLst>
                                    <p:set>
                                      <p:cBhvr>
                                        <p:cTn id="65" dur="1" fill="hold">
                                          <p:stCondLst>
                                            <p:cond delay="0"/>
                                          </p:stCondLst>
                                        </p:cTn>
                                        <p:tgtEl>
                                          <p:spTgt spid="49"/>
                                        </p:tgtEl>
                                        <p:attrNameLst>
                                          <p:attrName>style.visibility</p:attrName>
                                        </p:attrNameLst>
                                      </p:cBhvr>
                                      <p:to>
                                        <p:strVal val="visible"/>
                                      </p:to>
                                    </p:set>
                                    <p:animEffect transition="in" filter="wipe(up)">
                                      <p:cBhvr>
                                        <p:cTn id="66" dur="500"/>
                                        <p:tgtEl>
                                          <p:spTgt spid="49"/>
                                        </p:tgtEl>
                                      </p:cBhvr>
                                    </p:animEffect>
                                  </p:childTnLst>
                                </p:cTn>
                              </p:par>
                              <p:par>
                                <p:cTn id="67" presetID="22" presetClass="entr" presetSubtype="1" fill="hold" nodeType="withEffect">
                                  <p:stCondLst>
                                    <p:cond delay="1000"/>
                                  </p:stCondLst>
                                  <p:childTnLst>
                                    <p:set>
                                      <p:cBhvr>
                                        <p:cTn id="68" dur="1" fill="hold">
                                          <p:stCondLst>
                                            <p:cond delay="0"/>
                                          </p:stCondLst>
                                        </p:cTn>
                                        <p:tgtEl>
                                          <p:spTgt spid="52"/>
                                        </p:tgtEl>
                                        <p:attrNameLst>
                                          <p:attrName>style.visibility</p:attrName>
                                        </p:attrNameLst>
                                      </p:cBhvr>
                                      <p:to>
                                        <p:strVal val="visible"/>
                                      </p:to>
                                    </p:set>
                                    <p:animEffect transition="in" filter="wipe(up)">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41" grpId="0" animBg="1"/>
      <p:bldP spid="42" grpId="0" animBg="1"/>
      <p:bldP spid="42" grpId="1" animBg="1"/>
      <p:bldP spid="42" grpId="2" animBg="1"/>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BF99F-DCF7-5C88-8920-3F6E6BFAC135}"/>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49471120-A7E0-AF14-4481-9AC614C9EDF4}"/>
              </a:ext>
            </a:extLst>
          </p:cNvPr>
          <p:cNvSpPr/>
          <p:nvPr/>
        </p:nvSpPr>
        <p:spPr>
          <a:xfrm>
            <a:off x="4546826" y="2068262"/>
            <a:ext cx="1994057" cy="3025198"/>
          </a:xfrm>
          <a:prstGeom prst="roundRect">
            <a:avLst>
              <a:gd name="adj" fmla="val 1382"/>
            </a:avLst>
          </a:prstGeom>
          <a:solidFill>
            <a:schemeClr val="accent2">
              <a:lumMod val="20000"/>
              <a:lumOff val="80000"/>
            </a:schemeClr>
          </a:solid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A5AC112-54E5-7FF3-B0A6-3E406A2C3F76}"/>
              </a:ext>
            </a:extLst>
          </p:cNvPr>
          <p:cNvSpPr>
            <a:spLocks noGrp="1"/>
          </p:cNvSpPr>
          <p:nvPr>
            <p:ph type="sldNum" sz="quarter" idx="12"/>
          </p:nvPr>
        </p:nvSpPr>
        <p:spPr/>
        <p:txBody>
          <a:bodyPr/>
          <a:lstStyle/>
          <a:p>
            <a:fld id="{9EA0BE3B-158A-4EDF-80DC-E394A0D1600F}" type="slidenum">
              <a:rPr lang="en-US" smtClean="0"/>
              <a:pPr/>
              <a:t>9</a:t>
            </a:fld>
            <a:endParaRPr lang="en-US"/>
          </a:p>
        </p:txBody>
      </p:sp>
      <p:sp>
        <p:nvSpPr>
          <p:cNvPr id="2" name="Title 1">
            <a:extLst>
              <a:ext uri="{FF2B5EF4-FFF2-40B4-BE49-F238E27FC236}">
                <a16:creationId xmlns:a16="http://schemas.microsoft.com/office/drawing/2014/main" id="{A0510772-B4AE-EDA0-5B1D-55D27EC0425C}"/>
              </a:ext>
            </a:extLst>
          </p:cNvPr>
          <p:cNvSpPr>
            <a:spLocks noGrp="1"/>
          </p:cNvSpPr>
          <p:nvPr>
            <p:ph type="title"/>
          </p:nvPr>
        </p:nvSpPr>
        <p:spPr/>
        <p:txBody>
          <a:bodyPr lIns="91440" tIns="45720" rIns="91440" bIns="45720" anchor="t">
            <a:normAutofit fontScale="90000"/>
          </a:bodyPr>
          <a:lstStyle/>
          <a:p>
            <a:r>
              <a:rPr lang="vi-VN" sz="3050" dirty="0">
                <a:latin typeface="Arial"/>
                <a:ea typeface="Lato"/>
                <a:cs typeface="Lato"/>
              </a:rPr>
              <a:t>2.2</a:t>
            </a:r>
            <a:r>
              <a:rPr lang="en-US" sz="3050" dirty="0">
                <a:latin typeface="Arial"/>
                <a:ea typeface="Lato"/>
                <a:cs typeface="Lato"/>
              </a:rPr>
              <a:t>: </a:t>
            </a:r>
            <a:r>
              <a:rPr lang="vi-VN" sz="3050" dirty="0">
                <a:latin typeface="Arial"/>
                <a:ea typeface="Lato"/>
                <a:cs typeface="Lato"/>
              </a:rPr>
              <a:t>Các mô hình sử dụng cho bài toán thực nghiệm</a:t>
            </a:r>
            <a:r>
              <a:rPr lang="en-US" sz="3050" dirty="0">
                <a:latin typeface="Arial"/>
                <a:ea typeface="Lato"/>
                <a:cs typeface="Lato"/>
              </a:rPr>
              <a:t> </a:t>
            </a:r>
          </a:p>
        </p:txBody>
      </p:sp>
      <p:sp>
        <p:nvSpPr>
          <p:cNvPr id="8" name="TextBox 7">
            <a:extLst>
              <a:ext uri="{FF2B5EF4-FFF2-40B4-BE49-F238E27FC236}">
                <a16:creationId xmlns:a16="http://schemas.microsoft.com/office/drawing/2014/main" id="{AF063476-EAA0-48A6-7243-E6549C990E19}"/>
              </a:ext>
            </a:extLst>
          </p:cNvPr>
          <p:cNvSpPr txBox="1"/>
          <p:nvPr/>
        </p:nvSpPr>
        <p:spPr>
          <a:xfrm>
            <a:off x="292289" y="1272480"/>
            <a:ext cx="2266427" cy="560410"/>
          </a:xfrm>
          <a:prstGeom prst="rect">
            <a:avLst/>
          </a:prstGeom>
          <a:noFill/>
        </p:spPr>
        <p:txBody>
          <a:bodyPr wrap="square">
            <a:spAutoFit/>
          </a:bodyPr>
          <a:lstStyle/>
          <a:p>
            <a:pPr>
              <a:lnSpc>
                <a:spcPct val="200000"/>
              </a:lnSpc>
            </a:pPr>
            <a:r>
              <a:rPr lang="vi-VN" b="1" dirty="0">
                <a:solidFill>
                  <a:srgbClr val="C00000"/>
                </a:solidFill>
              </a:rPr>
              <a:t>4. TimeXer</a:t>
            </a:r>
            <a:r>
              <a:rPr lang="vi-VN" b="1" baseline="30000" dirty="0">
                <a:solidFill>
                  <a:srgbClr val="C00000"/>
                </a:solidFill>
              </a:rPr>
              <a:t>[1]</a:t>
            </a:r>
          </a:p>
        </p:txBody>
      </p:sp>
      <p:pic>
        <p:nvPicPr>
          <p:cNvPr id="3" name="Picture 2">
            <a:extLst>
              <a:ext uri="{FF2B5EF4-FFF2-40B4-BE49-F238E27FC236}">
                <a16:creationId xmlns:a16="http://schemas.microsoft.com/office/drawing/2014/main" id="{A925942A-7C52-EAE1-D199-9EB29C348F0B}"/>
              </a:ext>
            </a:extLst>
          </p:cNvPr>
          <p:cNvPicPr>
            <a:picLocks noChangeAspect="1"/>
          </p:cNvPicPr>
          <p:nvPr/>
        </p:nvPicPr>
        <p:blipFill>
          <a:blip r:embed="rId3"/>
          <a:srcRect l="55647" t="9808" r="4745" b="52332"/>
          <a:stretch>
            <a:fillRect/>
          </a:stretch>
        </p:blipFill>
        <p:spPr>
          <a:xfrm>
            <a:off x="7479845" y="1858275"/>
            <a:ext cx="4287238" cy="1842316"/>
          </a:xfrm>
          <a:prstGeom prst="rect">
            <a:avLst/>
          </a:prstGeom>
        </p:spPr>
      </p:pic>
      <p:sp>
        <p:nvSpPr>
          <p:cNvPr id="9" name="Rectangle 8">
            <a:extLst>
              <a:ext uri="{FF2B5EF4-FFF2-40B4-BE49-F238E27FC236}">
                <a16:creationId xmlns:a16="http://schemas.microsoft.com/office/drawing/2014/main" id="{685D3BD7-649F-57C5-F478-C102D16A467D}"/>
              </a:ext>
            </a:extLst>
          </p:cNvPr>
          <p:cNvSpPr/>
          <p:nvPr/>
        </p:nvSpPr>
        <p:spPr>
          <a:xfrm>
            <a:off x="4834432" y="5259224"/>
            <a:ext cx="1418843" cy="218096"/>
          </a:xfrm>
          <a:prstGeom prst="rect">
            <a:avLst/>
          </a:prstGeom>
          <a:solidFill>
            <a:srgbClr val="FFE6E7"/>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Embedding</a:t>
            </a:r>
            <a:endParaRPr lang="en-US" sz="1200" b="1" dirty="0">
              <a:solidFill>
                <a:schemeClr val="tx1"/>
              </a:solidFill>
            </a:endParaRPr>
          </a:p>
        </p:txBody>
      </p:sp>
      <p:sp>
        <p:nvSpPr>
          <p:cNvPr id="10" name="Rectangle 9">
            <a:extLst>
              <a:ext uri="{FF2B5EF4-FFF2-40B4-BE49-F238E27FC236}">
                <a16:creationId xmlns:a16="http://schemas.microsoft.com/office/drawing/2014/main" id="{A0AB8763-FF5D-09D6-B5C2-E714518ADF98}"/>
              </a:ext>
            </a:extLst>
          </p:cNvPr>
          <p:cNvSpPr/>
          <p:nvPr/>
        </p:nvSpPr>
        <p:spPr>
          <a:xfrm>
            <a:off x="4834432" y="4746929"/>
            <a:ext cx="1418843" cy="218096"/>
          </a:xfrm>
          <a:prstGeom prst="rect">
            <a:avLst/>
          </a:prstGeom>
          <a:solidFill>
            <a:schemeClr val="accent6">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Self-Attention</a:t>
            </a:r>
            <a:endParaRPr lang="en-US" sz="1200" b="1" dirty="0">
              <a:solidFill>
                <a:schemeClr val="tx1"/>
              </a:solidFill>
            </a:endParaRPr>
          </a:p>
        </p:txBody>
      </p:sp>
      <p:sp>
        <p:nvSpPr>
          <p:cNvPr id="11" name="Rectangle 10">
            <a:extLst>
              <a:ext uri="{FF2B5EF4-FFF2-40B4-BE49-F238E27FC236}">
                <a16:creationId xmlns:a16="http://schemas.microsoft.com/office/drawing/2014/main" id="{4F61C334-4CA9-8796-5BBB-B1D88EAA4625}"/>
              </a:ext>
            </a:extLst>
          </p:cNvPr>
          <p:cNvSpPr/>
          <p:nvPr/>
        </p:nvSpPr>
        <p:spPr>
          <a:xfrm>
            <a:off x="4834435" y="3147878"/>
            <a:ext cx="1418843" cy="218096"/>
          </a:xfrm>
          <a:prstGeom prst="rect">
            <a:avLst/>
          </a:prstGeom>
          <a:solidFill>
            <a:srgbClr val="F2F4C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LayerNorm</a:t>
            </a:r>
            <a:endParaRPr lang="en-US" sz="1200" b="1" dirty="0">
              <a:solidFill>
                <a:schemeClr val="tx1"/>
              </a:solidFill>
            </a:endParaRPr>
          </a:p>
        </p:txBody>
      </p:sp>
      <p:sp>
        <p:nvSpPr>
          <p:cNvPr id="12" name="Rectangle 11">
            <a:extLst>
              <a:ext uri="{FF2B5EF4-FFF2-40B4-BE49-F238E27FC236}">
                <a16:creationId xmlns:a16="http://schemas.microsoft.com/office/drawing/2014/main" id="{FCC89FE0-2E82-E994-72EF-7BE3BA29821C}"/>
              </a:ext>
            </a:extLst>
          </p:cNvPr>
          <p:cNvSpPr/>
          <p:nvPr/>
        </p:nvSpPr>
        <p:spPr>
          <a:xfrm>
            <a:off x="4834433" y="3703757"/>
            <a:ext cx="1418843" cy="218096"/>
          </a:xfrm>
          <a:prstGeom prst="rect">
            <a:avLst/>
          </a:prstGeom>
          <a:solidFill>
            <a:schemeClr val="accent6">
              <a:lumMod val="60000"/>
              <a:lumOff val="40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Cross-Attention</a:t>
            </a:r>
            <a:endParaRPr lang="en-US" sz="1200" b="1" dirty="0">
              <a:solidFill>
                <a:schemeClr val="tx1"/>
              </a:solidFill>
            </a:endParaRPr>
          </a:p>
        </p:txBody>
      </p:sp>
      <p:sp>
        <p:nvSpPr>
          <p:cNvPr id="13" name="Rectangle 12">
            <a:extLst>
              <a:ext uri="{FF2B5EF4-FFF2-40B4-BE49-F238E27FC236}">
                <a16:creationId xmlns:a16="http://schemas.microsoft.com/office/drawing/2014/main" id="{224AF732-FA8A-99C0-483A-2B3315CC13AC}"/>
              </a:ext>
            </a:extLst>
          </p:cNvPr>
          <p:cNvSpPr/>
          <p:nvPr/>
        </p:nvSpPr>
        <p:spPr>
          <a:xfrm>
            <a:off x="4834435" y="2737934"/>
            <a:ext cx="1418843" cy="218096"/>
          </a:xfrm>
          <a:prstGeom prst="rect">
            <a:avLst/>
          </a:prstGeom>
          <a:solidFill>
            <a:srgbClr val="C2E8F7"/>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Feed-Forward</a:t>
            </a:r>
            <a:endParaRPr lang="en-US" sz="1200" b="1" dirty="0">
              <a:solidFill>
                <a:schemeClr val="tx1"/>
              </a:solidFill>
            </a:endParaRPr>
          </a:p>
        </p:txBody>
      </p:sp>
      <p:sp>
        <p:nvSpPr>
          <p:cNvPr id="14" name="Rectangle 13">
            <a:extLst>
              <a:ext uri="{FF2B5EF4-FFF2-40B4-BE49-F238E27FC236}">
                <a16:creationId xmlns:a16="http://schemas.microsoft.com/office/drawing/2014/main" id="{57B73DD5-2083-B951-46B3-FDCE9204C050}"/>
              </a:ext>
            </a:extLst>
          </p:cNvPr>
          <p:cNvSpPr/>
          <p:nvPr/>
        </p:nvSpPr>
        <p:spPr>
          <a:xfrm>
            <a:off x="4834436" y="1699364"/>
            <a:ext cx="1418843" cy="218096"/>
          </a:xfrm>
          <a:prstGeom prst="rect">
            <a:avLst/>
          </a:prstGeom>
          <a:solidFill>
            <a:srgbClr val="DBDFEF"/>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Projection</a:t>
            </a:r>
            <a:endParaRPr lang="en-US" sz="1200" b="1" dirty="0">
              <a:solidFill>
                <a:schemeClr val="tx1"/>
              </a:solidFill>
            </a:endParaRPr>
          </a:p>
        </p:txBody>
      </p:sp>
      <p:sp>
        <p:nvSpPr>
          <p:cNvPr id="15" name="Rectangle 14">
            <a:extLst>
              <a:ext uri="{FF2B5EF4-FFF2-40B4-BE49-F238E27FC236}">
                <a16:creationId xmlns:a16="http://schemas.microsoft.com/office/drawing/2014/main" id="{A0C859A3-C773-0355-0461-C98A390158EE}"/>
              </a:ext>
            </a:extLst>
          </p:cNvPr>
          <p:cNvSpPr/>
          <p:nvPr/>
        </p:nvSpPr>
        <p:spPr>
          <a:xfrm>
            <a:off x="4834432" y="4189408"/>
            <a:ext cx="1418843" cy="218096"/>
          </a:xfrm>
          <a:prstGeom prst="rect">
            <a:avLst/>
          </a:prstGeom>
          <a:solidFill>
            <a:srgbClr val="F2F4C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LayerNorm</a:t>
            </a:r>
            <a:endParaRPr lang="en-US" sz="1200" b="1" dirty="0">
              <a:solidFill>
                <a:schemeClr val="tx1"/>
              </a:solidFill>
            </a:endParaRPr>
          </a:p>
        </p:txBody>
      </p:sp>
      <p:sp>
        <p:nvSpPr>
          <p:cNvPr id="16" name="Rectangle 15">
            <a:extLst>
              <a:ext uri="{FF2B5EF4-FFF2-40B4-BE49-F238E27FC236}">
                <a16:creationId xmlns:a16="http://schemas.microsoft.com/office/drawing/2014/main" id="{C46ABA04-C60D-C5F8-B562-6C097CBB1FBE}"/>
              </a:ext>
            </a:extLst>
          </p:cNvPr>
          <p:cNvSpPr/>
          <p:nvPr/>
        </p:nvSpPr>
        <p:spPr>
          <a:xfrm>
            <a:off x="4834436" y="2185015"/>
            <a:ext cx="1418843" cy="218096"/>
          </a:xfrm>
          <a:prstGeom prst="rect">
            <a:avLst/>
          </a:prstGeom>
          <a:solidFill>
            <a:srgbClr val="F2F4C1"/>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LayerNorm</a:t>
            </a:r>
            <a:endParaRPr lang="en-US" sz="1200" b="1" dirty="0">
              <a:solidFill>
                <a:schemeClr val="tx1"/>
              </a:solidFill>
            </a:endParaRPr>
          </a:p>
        </p:txBody>
      </p:sp>
      <p:pic>
        <p:nvPicPr>
          <p:cNvPr id="17" name="Picture 16">
            <a:extLst>
              <a:ext uri="{FF2B5EF4-FFF2-40B4-BE49-F238E27FC236}">
                <a16:creationId xmlns:a16="http://schemas.microsoft.com/office/drawing/2014/main" id="{C6357904-A9E0-416C-BA50-45E1F7769C05}"/>
              </a:ext>
            </a:extLst>
          </p:cNvPr>
          <p:cNvPicPr>
            <a:picLocks noChangeAspect="1"/>
          </p:cNvPicPr>
          <p:nvPr/>
        </p:nvPicPr>
        <p:blipFill>
          <a:blip r:embed="rId3"/>
          <a:srcRect l="55279" t="57767" r="3862" b="4373"/>
          <a:stretch>
            <a:fillRect/>
          </a:stretch>
        </p:blipFill>
        <p:spPr>
          <a:xfrm>
            <a:off x="7479845" y="4479773"/>
            <a:ext cx="4373419" cy="1821784"/>
          </a:xfrm>
          <a:prstGeom prst="rect">
            <a:avLst/>
          </a:prstGeom>
        </p:spPr>
      </p:pic>
      <p:pic>
        <p:nvPicPr>
          <p:cNvPr id="18" name="Picture 17">
            <a:extLst>
              <a:ext uri="{FF2B5EF4-FFF2-40B4-BE49-F238E27FC236}">
                <a16:creationId xmlns:a16="http://schemas.microsoft.com/office/drawing/2014/main" id="{B6218417-2622-8852-4EB3-C898757E9FAB}"/>
              </a:ext>
            </a:extLst>
          </p:cNvPr>
          <p:cNvPicPr>
            <a:picLocks noChangeAspect="1"/>
          </p:cNvPicPr>
          <p:nvPr/>
        </p:nvPicPr>
        <p:blipFill>
          <a:blip r:embed="rId3"/>
          <a:srcRect l="5050" t="10331" r="67047" b="54885"/>
          <a:stretch>
            <a:fillRect/>
          </a:stretch>
        </p:blipFill>
        <p:spPr>
          <a:xfrm>
            <a:off x="913838" y="1821887"/>
            <a:ext cx="2782737" cy="1559544"/>
          </a:xfrm>
          <a:prstGeom prst="rect">
            <a:avLst/>
          </a:prstGeom>
        </p:spPr>
      </p:pic>
      <p:pic>
        <p:nvPicPr>
          <p:cNvPr id="19" name="Picture 18">
            <a:extLst>
              <a:ext uri="{FF2B5EF4-FFF2-40B4-BE49-F238E27FC236}">
                <a16:creationId xmlns:a16="http://schemas.microsoft.com/office/drawing/2014/main" id="{9BCC41A1-472C-D095-FF04-D5BF9F5C0B96}"/>
              </a:ext>
            </a:extLst>
          </p:cNvPr>
          <p:cNvPicPr>
            <a:picLocks noChangeAspect="1"/>
          </p:cNvPicPr>
          <p:nvPr/>
        </p:nvPicPr>
        <p:blipFill>
          <a:blip r:embed="rId3"/>
          <a:srcRect l="5827" t="63133" r="68111" b="4526"/>
          <a:stretch>
            <a:fillRect/>
          </a:stretch>
        </p:blipFill>
        <p:spPr>
          <a:xfrm>
            <a:off x="531721" y="4309707"/>
            <a:ext cx="2881502" cy="1607521"/>
          </a:xfrm>
          <a:prstGeom prst="rect">
            <a:avLst/>
          </a:prstGeom>
        </p:spPr>
      </p:pic>
      <p:sp>
        <p:nvSpPr>
          <p:cNvPr id="21" name="TextBox 20">
            <a:extLst>
              <a:ext uri="{FF2B5EF4-FFF2-40B4-BE49-F238E27FC236}">
                <a16:creationId xmlns:a16="http://schemas.microsoft.com/office/drawing/2014/main" id="{1EF3EDC4-976D-2D47-B2E8-447A5EEFCD3A}"/>
              </a:ext>
            </a:extLst>
          </p:cNvPr>
          <p:cNvSpPr txBox="1"/>
          <p:nvPr/>
        </p:nvSpPr>
        <p:spPr>
          <a:xfrm>
            <a:off x="4776432" y="5804593"/>
            <a:ext cx="1534844" cy="584775"/>
          </a:xfrm>
          <a:prstGeom prst="rect">
            <a:avLst/>
          </a:prstGeom>
          <a:noFill/>
        </p:spPr>
        <p:txBody>
          <a:bodyPr wrap="square" rtlCol="0">
            <a:spAutoFit/>
          </a:bodyPr>
          <a:lstStyle/>
          <a:p>
            <a:pPr algn="ctr"/>
            <a:r>
              <a:rPr lang="vi-VN" sz="1600" b="1" dirty="0">
                <a:solidFill>
                  <a:schemeClr val="accent5"/>
                </a:solidFill>
              </a:rPr>
              <a:t>Endogenous Input</a:t>
            </a:r>
            <a:endParaRPr lang="en-US" sz="1600" b="1" dirty="0">
              <a:solidFill>
                <a:schemeClr val="accent5"/>
              </a:solidFill>
            </a:endParaRPr>
          </a:p>
        </p:txBody>
      </p:sp>
      <p:cxnSp>
        <p:nvCxnSpPr>
          <p:cNvPr id="23" name="Straight Arrow Connector 22">
            <a:extLst>
              <a:ext uri="{FF2B5EF4-FFF2-40B4-BE49-F238E27FC236}">
                <a16:creationId xmlns:a16="http://schemas.microsoft.com/office/drawing/2014/main" id="{7C832B4C-3313-9418-293D-4D853DAB20C4}"/>
              </a:ext>
            </a:extLst>
          </p:cNvPr>
          <p:cNvCxnSpPr>
            <a:stCxn id="21" idx="0"/>
            <a:endCxn id="9" idx="2"/>
          </p:cNvCxnSpPr>
          <p:nvPr/>
        </p:nvCxnSpPr>
        <p:spPr>
          <a:xfrm flipV="1">
            <a:off x="5543854" y="5477320"/>
            <a:ext cx="0" cy="327273"/>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CE131D1-207A-F35E-5E8D-7FA79AD85C02}"/>
              </a:ext>
            </a:extLst>
          </p:cNvPr>
          <p:cNvCxnSpPr>
            <a:cxnSpLocks/>
          </p:cNvCxnSpPr>
          <p:nvPr/>
        </p:nvCxnSpPr>
        <p:spPr>
          <a:xfrm flipV="1">
            <a:off x="5543852" y="4931951"/>
            <a:ext cx="0" cy="327273"/>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E995D7E-5FFB-D647-ED60-0B744336BCDE}"/>
              </a:ext>
            </a:extLst>
          </p:cNvPr>
          <p:cNvCxnSpPr>
            <a:cxnSpLocks/>
            <a:stCxn id="10" idx="0"/>
            <a:endCxn id="101" idx="4"/>
          </p:cNvCxnSpPr>
          <p:nvPr/>
        </p:nvCxnSpPr>
        <p:spPr>
          <a:xfrm flipH="1" flipV="1">
            <a:off x="5543852" y="4617582"/>
            <a:ext cx="2" cy="12934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31141A4-7F7F-4B0D-2264-7E22CEA9D855}"/>
              </a:ext>
            </a:extLst>
          </p:cNvPr>
          <p:cNvCxnSpPr>
            <a:cxnSpLocks/>
            <a:stCxn id="15" idx="0"/>
          </p:cNvCxnSpPr>
          <p:nvPr/>
        </p:nvCxnSpPr>
        <p:spPr>
          <a:xfrm flipH="1" flipV="1">
            <a:off x="5543852" y="3921853"/>
            <a:ext cx="2" cy="26755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B5A7C58-98AB-69FC-7D61-96966752E5B9}"/>
              </a:ext>
            </a:extLst>
          </p:cNvPr>
          <p:cNvCxnSpPr>
            <a:cxnSpLocks/>
            <a:stCxn id="11" idx="0"/>
            <a:endCxn id="13" idx="2"/>
          </p:cNvCxnSpPr>
          <p:nvPr/>
        </p:nvCxnSpPr>
        <p:spPr>
          <a:xfrm flipV="1">
            <a:off x="5543857" y="2956030"/>
            <a:ext cx="0" cy="191848"/>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9A06034-C04C-C272-93D1-6F3D50C98E65}"/>
              </a:ext>
            </a:extLst>
          </p:cNvPr>
          <p:cNvCxnSpPr>
            <a:cxnSpLocks/>
            <a:stCxn id="16" idx="0"/>
            <a:endCxn id="14" idx="2"/>
          </p:cNvCxnSpPr>
          <p:nvPr/>
        </p:nvCxnSpPr>
        <p:spPr>
          <a:xfrm flipV="1">
            <a:off x="5543858" y="1917460"/>
            <a:ext cx="0" cy="26755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ED8BD37-FE8F-AD27-50BE-EA54A47E5CA5}"/>
              </a:ext>
            </a:extLst>
          </p:cNvPr>
          <p:cNvCxnSpPr>
            <a:cxnSpLocks/>
            <a:stCxn id="14" idx="0"/>
            <a:endCxn id="44" idx="2"/>
          </p:cNvCxnSpPr>
          <p:nvPr/>
        </p:nvCxnSpPr>
        <p:spPr>
          <a:xfrm flipH="1" flipV="1">
            <a:off x="5543852" y="1477728"/>
            <a:ext cx="6" cy="221636"/>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01028E8-4927-CCE1-CF97-82868F96850A}"/>
              </a:ext>
            </a:extLst>
          </p:cNvPr>
          <p:cNvSpPr txBox="1"/>
          <p:nvPr/>
        </p:nvSpPr>
        <p:spPr>
          <a:xfrm>
            <a:off x="4776430" y="1139174"/>
            <a:ext cx="1534844" cy="338554"/>
          </a:xfrm>
          <a:prstGeom prst="rect">
            <a:avLst/>
          </a:prstGeom>
          <a:noFill/>
        </p:spPr>
        <p:txBody>
          <a:bodyPr wrap="square" rtlCol="0">
            <a:spAutoFit/>
          </a:bodyPr>
          <a:lstStyle/>
          <a:p>
            <a:pPr algn="ctr"/>
            <a:r>
              <a:rPr lang="vi-VN" sz="1600" b="1" dirty="0">
                <a:solidFill>
                  <a:schemeClr val="accent5"/>
                </a:solidFill>
              </a:rPr>
              <a:t>Output</a:t>
            </a:r>
          </a:p>
        </p:txBody>
      </p:sp>
      <p:sp>
        <p:nvSpPr>
          <p:cNvPr id="48" name="Rectangle 47">
            <a:extLst>
              <a:ext uri="{FF2B5EF4-FFF2-40B4-BE49-F238E27FC236}">
                <a16:creationId xmlns:a16="http://schemas.microsoft.com/office/drawing/2014/main" id="{96814BB5-23DD-DFA0-49D0-304A1E90E88A}"/>
              </a:ext>
            </a:extLst>
          </p:cNvPr>
          <p:cNvSpPr/>
          <p:nvPr/>
        </p:nvSpPr>
        <p:spPr>
          <a:xfrm>
            <a:off x="2549480" y="3701295"/>
            <a:ext cx="1418843" cy="218096"/>
          </a:xfrm>
          <a:prstGeom prst="rect">
            <a:avLst/>
          </a:prstGeom>
          <a:solidFill>
            <a:srgbClr val="FFE6E7"/>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b="1" dirty="0">
                <a:solidFill>
                  <a:schemeClr val="tx1"/>
                </a:solidFill>
              </a:rPr>
              <a:t>Embedding</a:t>
            </a:r>
            <a:endParaRPr lang="en-US" sz="1200" b="1" dirty="0">
              <a:solidFill>
                <a:schemeClr val="tx1"/>
              </a:solidFill>
            </a:endParaRPr>
          </a:p>
        </p:txBody>
      </p:sp>
      <p:sp>
        <p:nvSpPr>
          <p:cNvPr id="49" name="TextBox 48">
            <a:extLst>
              <a:ext uri="{FF2B5EF4-FFF2-40B4-BE49-F238E27FC236}">
                <a16:creationId xmlns:a16="http://schemas.microsoft.com/office/drawing/2014/main" id="{BFE16BC9-9EFF-0F7F-D582-B6EBFD8767E2}"/>
              </a:ext>
            </a:extLst>
          </p:cNvPr>
          <p:cNvSpPr txBox="1"/>
          <p:nvPr/>
        </p:nvSpPr>
        <p:spPr>
          <a:xfrm>
            <a:off x="292289" y="3652884"/>
            <a:ext cx="1900635" cy="307777"/>
          </a:xfrm>
          <a:prstGeom prst="rect">
            <a:avLst/>
          </a:prstGeom>
          <a:noFill/>
        </p:spPr>
        <p:txBody>
          <a:bodyPr wrap="square" rtlCol="0">
            <a:spAutoFit/>
          </a:bodyPr>
          <a:lstStyle/>
          <a:p>
            <a:pPr algn="ctr"/>
            <a:r>
              <a:rPr lang="vi-VN" sz="1400" b="1" dirty="0">
                <a:solidFill>
                  <a:schemeClr val="accent5"/>
                </a:solidFill>
              </a:rPr>
              <a:t>Exogenous Input</a:t>
            </a:r>
            <a:endParaRPr lang="en-US" sz="1400" b="1" dirty="0">
              <a:solidFill>
                <a:schemeClr val="accent5"/>
              </a:solidFill>
            </a:endParaRPr>
          </a:p>
        </p:txBody>
      </p:sp>
      <p:cxnSp>
        <p:nvCxnSpPr>
          <p:cNvPr id="50" name="Straight Arrow Connector 49">
            <a:extLst>
              <a:ext uri="{FF2B5EF4-FFF2-40B4-BE49-F238E27FC236}">
                <a16:creationId xmlns:a16="http://schemas.microsoft.com/office/drawing/2014/main" id="{16628E7C-5386-5DE8-850F-7D94A09349F9}"/>
              </a:ext>
            </a:extLst>
          </p:cNvPr>
          <p:cNvCxnSpPr>
            <a:cxnSpLocks/>
            <a:stCxn id="49" idx="3"/>
            <a:endCxn id="48" idx="1"/>
          </p:cNvCxnSpPr>
          <p:nvPr/>
        </p:nvCxnSpPr>
        <p:spPr>
          <a:xfrm>
            <a:off x="2192924" y="3806773"/>
            <a:ext cx="356556" cy="3570"/>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4595BE1-5445-3E1D-7763-BC78382F9ADE}"/>
              </a:ext>
            </a:extLst>
          </p:cNvPr>
          <p:cNvCxnSpPr>
            <a:cxnSpLocks/>
            <a:stCxn id="48" idx="3"/>
            <a:endCxn id="12" idx="1"/>
          </p:cNvCxnSpPr>
          <p:nvPr/>
        </p:nvCxnSpPr>
        <p:spPr>
          <a:xfrm>
            <a:off x="3968323" y="3810343"/>
            <a:ext cx="866110" cy="2462"/>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1" name="Flowchart: Or 100">
            <a:extLst>
              <a:ext uri="{FF2B5EF4-FFF2-40B4-BE49-F238E27FC236}">
                <a16:creationId xmlns:a16="http://schemas.microsoft.com/office/drawing/2014/main" id="{3CBA8EAD-B98D-F47F-3498-FA15F2681D4D}"/>
              </a:ext>
            </a:extLst>
          </p:cNvPr>
          <p:cNvSpPr/>
          <p:nvPr/>
        </p:nvSpPr>
        <p:spPr>
          <a:xfrm>
            <a:off x="5486099" y="4514439"/>
            <a:ext cx="115505" cy="103143"/>
          </a:xfrm>
          <a:prstGeom prst="flowChartOr">
            <a:avLst/>
          </a:prstGeom>
          <a:no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4" name="Straight Arrow Connector 103">
            <a:extLst>
              <a:ext uri="{FF2B5EF4-FFF2-40B4-BE49-F238E27FC236}">
                <a16:creationId xmlns:a16="http://schemas.microsoft.com/office/drawing/2014/main" id="{E17F86EB-E9C1-FCBF-716F-6D0DABFAB9EB}"/>
              </a:ext>
            </a:extLst>
          </p:cNvPr>
          <p:cNvCxnSpPr>
            <a:cxnSpLocks/>
            <a:stCxn id="101" idx="0"/>
            <a:endCxn id="15" idx="2"/>
          </p:cNvCxnSpPr>
          <p:nvPr/>
        </p:nvCxnSpPr>
        <p:spPr>
          <a:xfrm flipV="1">
            <a:off x="5543852" y="4407504"/>
            <a:ext cx="2" cy="10693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FD560AA9-94BB-BE4F-6208-2E88F92C0698}"/>
              </a:ext>
            </a:extLst>
          </p:cNvPr>
          <p:cNvCxnSpPr>
            <a:cxnSpLocks/>
            <a:endCxn id="112" idx="4"/>
          </p:cNvCxnSpPr>
          <p:nvPr/>
        </p:nvCxnSpPr>
        <p:spPr>
          <a:xfrm flipH="1" flipV="1">
            <a:off x="5543852" y="3574330"/>
            <a:ext cx="2" cy="12934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Flowchart: Or 111">
            <a:extLst>
              <a:ext uri="{FF2B5EF4-FFF2-40B4-BE49-F238E27FC236}">
                <a16:creationId xmlns:a16="http://schemas.microsoft.com/office/drawing/2014/main" id="{278E0633-720B-C680-0509-3C37122055ED}"/>
              </a:ext>
            </a:extLst>
          </p:cNvPr>
          <p:cNvSpPr/>
          <p:nvPr/>
        </p:nvSpPr>
        <p:spPr>
          <a:xfrm>
            <a:off x="5486099" y="3471187"/>
            <a:ext cx="115505" cy="103143"/>
          </a:xfrm>
          <a:prstGeom prst="flowChartOr">
            <a:avLst/>
          </a:prstGeom>
          <a:no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Arrow Connector 112">
            <a:extLst>
              <a:ext uri="{FF2B5EF4-FFF2-40B4-BE49-F238E27FC236}">
                <a16:creationId xmlns:a16="http://schemas.microsoft.com/office/drawing/2014/main" id="{34B189CC-FCA7-1C33-DE4E-10D5C13CB6BC}"/>
              </a:ext>
            </a:extLst>
          </p:cNvPr>
          <p:cNvCxnSpPr>
            <a:cxnSpLocks/>
            <a:stCxn id="112" idx="0"/>
          </p:cNvCxnSpPr>
          <p:nvPr/>
        </p:nvCxnSpPr>
        <p:spPr>
          <a:xfrm flipV="1">
            <a:off x="5543852" y="3364252"/>
            <a:ext cx="2" cy="10693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49149BD-3B68-6841-9A30-7598BDC2972D}"/>
              </a:ext>
            </a:extLst>
          </p:cNvPr>
          <p:cNvCxnSpPr>
            <a:cxnSpLocks/>
            <a:endCxn id="116" idx="4"/>
          </p:cNvCxnSpPr>
          <p:nvPr/>
        </p:nvCxnSpPr>
        <p:spPr>
          <a:xfrm flipH="1" flipV="1">
            <a:off x="5543850" y="2612596"/>
            <a:ext cx="2" cy="129347"/>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Flowchart: Or 115">
            <a:extLst>
              <a:ext uri="{FF2B5EF4-FFF2-40B4-BE49-F238E27FC236}">
                <a16:creationId xmlns:a16="http://schemas.microsoft.com/office/drawing/2014/main" id="{0D68BA93-E048-3A9F-A824-5BE016367A90}"/>
              </a:ext>
            </a:extLst>
          </p:cNvPr>
          <p:cNvSpPr/>
          <p:nvPr/>
        </p:nvSpPr>
        <p:spPr>
          <a:xfrm>
            <a:off x="5486097" y="2509453"/>
            <a:ext cx="115505" cy="103143"/>
          </a:xfrm>
          <a:prstGeom prst="flowChartOr">
            <a:avLst/>
          </a:prstGeom>
          <a:no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7" name="Straight Arrow Connector 116">
            <a:extLst>
              <a:ext uri="{FF2B5EF4-FFF2-40B4-BE49-F238E27FC236}">
                <a16:creationId xmlns:a16="http://schemas.microsoft.com/office/drawing/2014/main" id="{17EDCC6F-5BF6-9846-BFD7-B55CB5940168}"/>
              </a:ext>
            </a:extLst>
          </p:cNvPr>
          <p:cNvCxnSpPr>
            <a:cxnSpLocks/>
            <a:stCxn id="116" idx="0"/>
          </p:cNvCxnSpPr>
          <p:nvPr/>
        </p:nvCxnSpPr>
        <p:spPr>
          <a:xfrm flipV="1">
            <a:off x="5543850" y="2402518"/>
            <a:ext cx="2" cy="106935"/>
          </a:xfrm>
          <a:prstGeom prst="straightConnector1">
            <a:avLst/>
          </a:prstGeom>
          <a:ln w="28575">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63C67799-C8C6-B052-D3FB-59C424A3F094}"/>
              </a:ext>
            </a:extLst>
          </p:cNvPr>
          <p:cNvCxnSpPr>
            <a:cxnSpLocks/>
            <a:stCxn id="20" idx="2"/>
            <a:endCxn id="101" idx="6"/>
          </p:cNvCxnSpPr>
          <p:nvPr/>
        </p:nvCxnSpPr>
        <p:spPr>
          <a:xfrm rot="5400000" flipH="1" flipV="1">
            <a:off x="5309004" y="4800861"/>
            <a:ext cx="527449" cy="57749"/>
          </a:xfrm>
          <a:prstGeom prst="bentConnector4">
            <a:avLst>
              <a:gd name="adj1" fmla="val -15603"/>
              <a:gd name="adj2" fmla="val 2122336"/>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B3709D22-99B5-E36C-E87B-48DD5382C5BB}"/>
              </a:ext>
            </a:extLst>
          </p:cNvPr>
          <p:cNvCxnSpPr>
            <a:cxnSpLocks/>
          </p:cNvCxnSpPr>
          <p:nvPr/>
        </p:nvCxnSpPr>
        <p:spPr>
          <a:xfrm rot="5400000" flipH="1" flipV="1">
            <a:off x="5294974" y="3760345"/>
            <a:ext cx="555507" cy="57749"/>
          </a:xfrm>
          <a:prstGeom prst="bentConnector4">
            <a:avLst>
              <a:gd name="adj1" fmla="val -2743"/>
              <a:gd name="adj2" fmla="val 2122336"/>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D3B2EC7-F500-3C01-FD15-23F9A3ABA974}"/>
              </a:ext>
            </a:extLst>
          </p:cNvPr>
          <p:cNvCxnSpPr>
            <a:cxnSpLocks/>
          </p:cNvCxnSpPr>
          <p:nvPr/>
        </p:nvCxnSpPr>
        <p:spPr>
          <a:xfrm rot="5400000" flipH="1" flipV="1">
            <a:off x="5294970" y="2809903"/>
            <a:ext cx="555507" cy="57749"/>
          </a:xfrm>
          <a:prstGeom prst="bentConnector4">
            <a:avLst>
              <a:gd name="adj1" fmla="val 6036"/>
              <a:gd name="adj2" fmla="val 2122336"/>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A3ADDE45-4AA7-7890-E372-EEAAC97A59F2}"/>
              </a:ext>
            </a:extLst>
          </p:cNvPr>
          <p:cNvSpPr/>
          <p:nvPr/>
        </p:nvSpPr>
        <p:spPr>
          <a:xfrm>
            <a:off x="6253275" y="1824590"/>
            <a:ext cx="299716" cy="226647"/>
          </a:xfrm>
          <a:prstGeom prst="rect">
            <a:avLst/>
          </a:prstGeom>
          <a:no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dirty="0">
                <a:solidFill>
                  <a:schemeClr val="tx1"/>
                </a:solidFill>
              </a:rPr>
              <a:t>L</a:t>
            </a:r>
            <a:r>
              <a:rPr lang="vi-VN" sz="1200" b="1" dirty="0">
                <a:solidFill>
                  <a:schemeClr val="tx1"/>
                </a:solidFill>
              </a:rPr>
              <a:t> </a:t>
            </a:r>
            <a:endParaRPr lang="en-US" sz="1200" b="1" dirty="0">
              <a:solidFill>
                <a:schemeClr val="tx1"/>
              </a:solidFill>
            </a:endParaRPr>
          </a:p>
        </p:txBody>
      </p:sp>
      <p:sp>
        <p:nvSpPr>
          <p:cNvPr id="144" name="Multiplication Sign 143">
            <a:extLst>
              <a:ext uri="{FF2B5EF4-FFF2-40B4-BE49-F238E27FC236}">
                <a16:creationId xmlns:a16="http://schemas.microsoft.com/office/drawing/2014/main" id="{EB99A292-A2B8-E66F-404F-AD2153AEB5DC}"/>
              </a:ext>
            </a:extLst>
          </p:cNvPr>
          <p:cNvSpPr/>
          <p:nvPr/>
        </p:nvSpPr>
        <p:spPr>
          <a:xfrm>
            <a:off x="6458462" y="1841169"/>
            <a:ext cx="164842" cy="195300"/>
          </a:xfrm>
          <a:prstGeom prst="mathMultiply">
            <a:avLst>
              <a:gd name="adj1" fmla="val 503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7" name="Straight Connector 146">
            <a:extLst>
              <a:ext uri="{FF2B5EF4-FFF2-40B4-BE49-F238E27FC236}">
                <a16:creationId xmlns:a16="http://schemas.microsoft.com/office/drawing/2014/main" id="{63FD5735-17BA-0059-E4B8-F475C595BEF1}"/>
              </a:ext>
            </a:extLst>
          </p:cNvPr>
          <p:cNvCxnSpPr>
            <a:cxnSpLocks/>
            <a:endCxn id="9" idx="1"/>
          </p:cNvCxnSpPr>
          <p:nvPr/>
        </p:nvCxnSpPr>
        <p:spPr>
          <a:xfrm>
            <a:off x="3413223" y="4355712"/>
            <a:ext cx="1421209" cy="1012560"/>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CCA3674-5F41-B914-9F61-FD2685F0E510}"/>
              </a:ext>
            </a:extLst>
          </p:cNvPr>
          <p:cNvCxnSpPr>
            <a:cxnSpLocks/>
            <a:endCxn id="9" idx="1"/>
          </p:cNvCxnSpPr>
          <p:nvPr/>
        </p:nvCxnSpPr>
        <p:spPr>
          <a:xfrm flipV="1">
            <a:off x="3388302" y="5368272"/>
            <a:ext cx="1446130" cy="485651"/>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823E435-0FDC-EA41-3546-DA1068EC7E78}"/>
              </a:ext>
            </a:extLst>
          </p:cNvPr>
          <p:cNvCxnSpPr>
            <a:cxnSpLocks/>
            <a:endCxn id="48" idx="0"/>
          </p:cNvCxnSpPr>
          <p:nvPr/>
        </p:nvCxnSpPr>
        <p:spPr>
          <a:xfrm>
            <a:off x="1012683" y="3297147"/>
            <a:ext cx="2246219" cy="404148"/>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E7471C4-34E5-2988-9588-8025ECDE35C0}"/>
              </a:ext>
            </a:extLst>
          </p:cNvPr>
          <p:cNvCxnSpPr>
            <a:cxnSpLocks/>
            <a:endCxn id="48" idx="0"/>
          </p:cNvCxnSpPr>
          <p:nvPr/>
        </p:nvCxnSpPr>
        <p:spPr>
          <a:xfrm flipH="1">
            <a:off x="3258902" y="3344297"/>
            <a:ext cx="287607" cy="356998"/>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D58C2FC3-FE30-3439-B66A-A64EA81F0031}"/>
              </a:ext>
            </a:extLst>
          </p:cNvPr>
          <p:cNvCxnSpPr>
            <a:cxnSpLocks/>
            <a:stCxn id="12" idx="3"/>
          </p:cNvCxnSpPr>
          <p:nvPr/>
        </p:nvCxnSpPr>
        <p:spPr>
          <a:xfrm flipV="1">
            <a:off x="6253276" y="2051237"/>
            <a:ext cx="1226568" cy="1761568"/>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7351F9D-4F88-2953-0CA4-7AB79DAEFCAA}"/>
              </a:ext>
            </a:extLst>
          </p:cNvPr>
          <p:cNvCxnSpPr>
            <a:cxnSpLocks/>
          </p:cNvCxnSpPr>
          <p:nvPr/>
        </p:nvCxnSpPr>
        <p:spPr>
          <a:xfrm flipV="1">
            <a:off x="6282308" y="3639003"/>
            <a:ext cx="1197536" cy="188570"/>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93779C7-E696-1638-529D-1467AA7AAC7A}"/>
              </a:ext>
            </a:extLst>
          </p:cNvPr>
          <p:cNvCxnSpPr>
            <a:cxnSpLocks/>
          </p:cNvCxnSpPr>
          <p:nvPr/>
        </p:nvCxnSpPr>
        <p:spPr>
          <a:xfrm flipV="1">
            <a:off x="6282277" y="4566010"/>
            <a:ext cx="1255315" cy="289967"/>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CCCA16F3-940A-F38A-8FE7-7C520E8C0E88}"/>
              </a:ext>
            </a:extLst>
          </p:cNvPr>
          <p:cNvCxnSpPr>
            <a:cxnSpLocks/>
          </p:cNvCxnSpPr>
          <p:nvPr/>
        </p:nvCxnSpPr>
        <p:spPr>
          <a:xfrm>
            <a:off x="6294725" y="4866794"/>
            <a:ext cx="1242867" cy="1297786"/>
          </a:xfrm>
          <a:prstGeom prst="line">
            <a:avLst/>
          </a:prstGeom>
          <a:ln w="12700">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941B71-CD28-5F09-EFB7-465F5E9D803E}"/>
              </a:ext>
            </a:extLst>
          </p:cNvPr>
          <p:cNvSpPr txBox="1"/>
          <p:nvPr/>
        </p:nvSpPr>
        <p:spPr>
          <a:xfrm>
            <a:off x="9156511" y="3951682"/>
            <a:ext cx="1900635" cy="276999"/>
          </a:xfrm>
          <a:prstGeom prst="rect">
            <a:avLst/>
          </a:prstGeom>
          <a:noFill/>
        </p:spPr>
        <p:txBody>
          <a:bodyPr wrap="square" rtlCol="0">
            <a:spAutoFit/>
          </a:bodyPr>
          <a:lstStyle/>
          <a:p>
            <a:pPr algn="ctr"/>
            <a:r>
              <a:rPr lang="vi-VN" sz="1200" b="1" dirty="0">
                <a:solidFill>
                  <a:schemeClr val="tx1">
                    <a:lumMod val="75000"/>
                    <a:lumOff val="25000"/>
                  </a:schemeClr>
                </a:solidFill>
              </a:rPr>
              <a:t>Forward to next layer</a:t>
            </a:r>
            <a:endParaRPr lang="en-US" sz="1200" b="1" dirty="0">
              <a:solidFill>
                <a:schemeClr val="tx1">
                  <a:lumMod val="75000"/>
                  <a:lumOff val="25000"/>
                </a:schemeClr>
              </a:solidFill>
            </a:endParaRPr>
          </a:p>
        </p:txBody>
      </p:sp>
      <p:cxnSp>
        <p:nvCxnSpPr>
          <p:cNvPr id="7" name="Straight Arrow Connector 6">
            <a:extLst>
              <a:ext uri="{FF2B5EF4-FFF2-40B4-BE49-F238E27FC236}">
                <a16:creationId xmlns:a16="http://schemas.microsoft.com/office/drawing/2014/main" id="{D0F96EFA-32D4-4CE9-CB43-A5344ECA2D19}"/>
              </a:ext>
            </a:extLst>
          </p:cNvPr>
          <p:cNvCxnSpPr>
            <a:cxnSpLocks/>
          </p:cNvCxnSpPr>
          <p:nvPr/>
        </p:nvCxnSpPr>
        <p:spPr>
          <a:xfrm>
            <a:off x="11165164" y="3733288"/>
            <a:ext cx="0" cy="674216"/>
          </a:xfrm>
          <a:prstGeom prst="straightConnector1">
            <a:avLst/>
          </a:prstGeom>
          <a:ln w="28575">
            <a:solidFill>
              <a:schemeClr val="bg2">
                <a:lumMod val="2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51BEB4F-105A-3EDA-245E-42E80B9F5F77}"/>
              </a:ext>
            </a:extLst>
          </p:cNvPr>
          <p:cNvSpPr txBox="1"/>
          <p:nvPr/>
        </p:nvSpPr>
        <p:spPr>
          <a:xfrm>
            <a:off x="3769360" y="6437868"/>
            <a:ext cx="7973461" cy="369332"/>
          </a:xfrm>
          <a:prstGeom prst="rect">
            <a:avLst/>
          </a:prstGeom>
          <a:noFill/>
        </p:spPr>
        <p:txBody>
          <a:bodyPr wrap="square" rtlCol="0">
            <a:spAutoFit/>
          </a:bodyPr>
          <a:lstStyle/>
          <a:p>
            <a:r>
              <a:rPr lang="vi-VN" sz="900" dirty="0"/>
              <a:t>[1] </a:t>
            </a:r>
            <a:r>
              <a:rPr lang="en-US" sz="900" dirty="0"/>
              <a:t>Y. Wang, H. Wu, J. Dong, G. Qin, H. Zhang, Y. Liu, Y. Qiu, J. Wang, and M. Long, “</a:t>
            </a:r>
            <a:r>
              <a:rPr lang="en-US" sz="900" dirty="0" err="1"/>
              <a:t>TimeXer</a:t>
            </a:r>
            <a:r>
              <a:rPr lang="en-US" sz="900" dirty="0"/>
              <a:t>: Empowering Transformers for Time Series Forecasting with Exogenous Variables,” </a:t>
            </a:r>
            <a:r>
              <a:rPr lang="en-US" sz="900" i="1" dirty="0" err="1"/>
              <a:t>arXiv</a:t>
            </a:r>
            <a:r>
              <a:rPr lang="en-US" sz="900" i="1" dirty="0"/>
              <a:t> preprint arXiv:2402.19072</a:t>
            </a:r>
            <a:r>
              <a:rPr lang="en-US" sz="900" dirty="0"/>
              <a:t>, 2024. [Online]. Available: </a:t>
            </a:r>
            <a:r>
              <a:rPr lang="en-US" sz="900" dirty="0">
                <a:hlinkClick r:id="rId4"/>
              </a:rPr>
              <a:t>https://arxiv.org/abs/2402.19072</a:t>
            </a:r>
            <a:endParaRPr lang="en-US" sz="900" dirty="0"/>
          </a:p>
        </p:txBody>
      </p:sp>
    </p:spTree>
    <p:extLst>
      <p:ext uri="{BB962C8B-B14F-4D97-AF65-F5344CB8AC3E}">
        <p14:creationId xmlns:p14="http://schemas.microsoft.com/office/powerpoint/2010/main" val="1379356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par>
                                <p:cTn id="13" presetID="2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wipe(right)">
                                      <p:cBhvr>
                                        <p:cTn id="25" dur="500"/>
                                        <p:tgtEl>
                                          <p:spTgt spid="147"/>
                                        </p:tgtEl>
                                      </p:cBhvr>
                                    </p:animEffect>
                                  </p:childTnLst>
                                </p:cTn>
                              </p:par>
                              <p:par>
                                <p:cTn id="26" presetID="22" presetClass="entr" presetSubtype="2" fill="hold" nodeType="withEffect">
                                  <p:stCondLst>
                                    <p:cond delay="0"/>
                                  </p:stCondLst>
                                  <p:childTnLst>
                                    <p:set>
                                      <p:cBhvr>
                                        <p:cTn id="27" dur="1" fill="hold">
                                          <p:stCondLst>
                                            <p:cond delay="0"/>
                                          </p:stCondLst>
                                        </p:cTn>
                                        <p:tgtEl>
                                          <p:spTgt spid="148"/>
                                        </p:tgtEl>
                                        <p:attrNameLst>
                                          <p:attrName>style.visibility</p:attrName>
                                        </p:attrNameLst>
                                      </p:cBhvr>
                                      <p:to>
                                        <p:strVal val="visible"/>
                                      </p:to>
                                    </p:set>
                                    <p:animEffect transition="in" filter="wipe(right)">
                                      <p:cBhvr>
                                        <p:cTn id="28" dur="500"/>
                                        <p:tgtEl>
                                          <p:spTgt spid="148"/>
                                        </p:tgtEl>
                                      </p:cBhvr>
                                    </p:animEffect>
                                  </p:childTnLst>
                                </p:cTn>
                              </p:par>
                              <p:par>
                                <p:cTn id="29" presetID="22" presetClass="entr" presetSubtype="2" fill="hold" nodeType="withEffect">
                                  <p:stCondLst>
                                    <p:cond delay="50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down)">
                                      <p:cBhvr>
                                        <p:cTn id="36" dur="500"/>
                                        <p:tgtEl>
                                          <p:spTgt spid="25"/>
                                        </p:tgtEl>
                                      </p:cBhvr>
                                    </p:animEffect>
                                  </p:childTnLst>
                                </p:cTn>
                              </p:par>
                              <p:par>
                                <p:cTn id="37" presetID="22" presetClass="entr" presetSubtype="4" fill="hold" grpId="0" nodeType="withEffect">
                                  <p:stCondLst>
                                    <p:cond delay="50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64"/>
                                        </p:tgtEl>
                                        <p:attrNameLst>
                                          <p:attrName>style.visibility</p:attrName>
                                        </p:attrNameLst>
                                      </p:cBhvr>
                                      <p:to>
                                        <p:strVal val="visible"/>
                                      </p:to>
                                    </p:set>
                                    <p:animEffect transition="in" filter="wipe(left)">
                                      <p:cBhvr>
                                        <p:cTn id="44" dur="500"/>
                                        <p:tgtEl>
                                          <p:spTgt spid="164"/>
                                        </p:tgtEl>
                                      </p:cBhvr>
                                    </p:animEffect>
                                  </p:childTnLst>
                                </p:cTn>
                              </p:par>
                              <p:par>
                                <p:cTn id="45" presetID="22" presetClass="entr" presetSubtype="8" fill="hold" nodeType="with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wipe(left)">
                                      <p:cBhvr>
                                        <p:cTn id="47" dur="500"/>
                                        <p:tgtEl>
                                          <p:spTgt spid="167"/>
                                        </p:tgtEl>
                                      </p:cBhvr>
                                    </p:animEffect>
                                  </p:childTnLst>
                                </p:cTn>
                              </p:par>
                              <p:par>
                                <p:cTn id="48" presetID="22" presetClass="entr" presetSubtype="8" fill="hold" nodeType="withEffect">
                                  <p:stCondLst>
                                    <p:cond delay="25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500"/>
                                        <p:tgtEl>
                                          <p:spTgt spid="26"/>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1"/>
                                        </p:tgtEl>
                                        <p:attrNameLst>
                                          <p:attrName>style.visibility</p:attrName>
                                        </p:attrNameLst>
                                      </p:cBhvr>
                                      <p:to>
                                        <p:strVal val="visible"/>
                                      </p:to>
                                    </p:set>
                                    <p:animEffect transition="in" filter="wipe(down)">
                                      <p:cBhvr>
                                        <p:cTn id="58" dur="500"/>
                                        <p:tgtEl>
                                          <p:spTgt spid="101"/>
                                        </p:tgtEl>
                                      </p:cBhvr>
                                    </p:animEffect>
                                  </p:childTnLst>
                                </p:cTn>
                              </p:par>
                              <p:par>
                                <p:cTn id="59" presetID="22" presetClass="entr" presetSubtype="4" fill="hold"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wipe(down)">
                                      <p:cBhvr>
                                        <p:cTn id="61" dur="500"/>
                                        <p:tgtEl>
                                          <p:spTgt spid="104"/>
                                        </p:tgtEl>
                                      </p:cBhvr>
                                    </p:animEffect>
                                  </p:childTnLst>
                                </p:cTn>
                              </p:par>
                              <p:par>
                                <p:cTn id="62" presetID="22" presetClass="entr" presetSubtype="4" fill="hold" nodeType="withEffect">
                                  <p:stCondLst>
                                    <p:cond delay="0"/>
                                  </p:stCondLst>
                                  <p:childTnLst>
                                    <p:set>
                                      <p:cBhvr>
                                        <p:cTn id="63" dur="1" fill="hold">
                                          <p:stCondLst>
                                            <p:cond delay="0"/>
                                          </p:stCondLst>
                                        </p:cTn>
                                        <p:tgtEl>
                                          <p:spTgt spid="124"/>
                                        </p:tgtEl>
                                        <p:attrNameLst>
                                          <p:attrName>style.visibility</p:attrName>
                                        </p:attrNameLst>
                                      </p:cBhvr>
                                      <p:to>
                                        <p:strVal val="visible"/>
                                      </p:to>
                                    </p:set>
                                    <p:animEffect transition="in" filter="wipe(down)">
                                      <p:cBhvr>
                                        <p:cTn id="64" dur="500"/>
                                        <p:tgtEl>
                                          <p:spTgt spid="124"/>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down)">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wipe(left)">
                                      <p:cBhvr>
                                        <p:cTn id="72" dur="500"/>
                                        <p:tgtEl>
                                          <p:spTgt spid="49"/>
                                        </p:tgtEl>
                                      </p:cBhvr>
                                    </p:animEffect>
                                  </p:childTnLst>
                                </p:cTn>
                              </p:par>
                              <p:par>
                                <p:cTn id="73" presetID="22" presetClass="entr" presetSubtype="8" fill="hold" nodeType="withEffect">
                                  <p:stCondLst>
                                    <p:cond delay="250"/>
                                  </p:stCondLst>
                                  <p:childTnLst>
                                    <p:set>
                                      <p:cBhvr>
                                        <p:cTn id="74" dur="1" fill="hold">
                                          <p:stCondLst>
                                            <p:cond delay="0"/>
                                          </p:stCondLst>
                                        </p:cTn>
                                        <p:tgtEl>
                                          <p:spTgt spid="50"/>
                                        </p:tgtEl>
                                        <p:attrNameLst>
                                          <p:attrName>style.visibility</p:attrName>
                                        </p:attrNameLst>
                                      </p:cBhvr>
                                      <p:to>
                                        <p:strVal val="visible"/>
                                      </p:to>
                                    </p:set>
                                    <p:animEffect transition="in" filter="wipe(left)">
                                      <p:cBhvr>
                                        <p:cTn id="75" dur="500"/>
                                        <p:tgtEl>
                                          <p:spTgt spid="50"/>
                                        </p:tgtEl>
                                      </p:cBhvr>
                                    </p:animEffect>
                                  </p:childTnLst>
                                </p:cTn>
                              </p:par>
                              <p:par>
                                <p:cTn id="76" presetID="22" presetClass="entr" presetSubtype="8" fill="hold" grpId="0" nodeType="withEffect">
                                  <p:stCondLst>
                                    <p:cond delay="250"/>
                                  </p:stCondLst>
                                  <p:childTnLst>
                                    <p:set>
                                      <p:cBhvr>
                                        <p:cTn id="77" dur="1" fill="hold">
                                          <p:stCondLst>
                                            <p:cond delay="0"/>
                                          </p:stCondLst>
                                        </p:cTn>
                                        <p:tgtEl>
                                          <p:spTgt spid="48"/>
                                        </p:tgtEl>
                                        <p:attrNameLst>
                                          <p:attrName>style.visibility</p:attrName>
                                        </p:attrNameLst>
                                      </p:cBhvr>
                                      <p:to>
                                        <p:strVal val="visible"/>
                                      </p:to>
                                    </p:set>
                                    <p:animEffect transition="in" filter="wipe(left)">
                                      <p:cBhvr>
                                        <p:cTn id="78" dur="500"/>
                                        <p:tgtEl>
                                          <p:spTgt spid="4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54"/>
                                        </p:tgtEl>
                                        <p:attrNameLst>
                                          <p:attrName>style.visibility</p:attrName>
                                        </p:attrNameLst>
                                      </p:cBhvr>
                                      <p:to>
                                        <p:strVal val="visible"/>
                                      </p:to>
                                    </p:set>
                                    <p:animEffect transition="in" filter="wipe(down)">
                                      <p:cBhvr>
                                        <p:cTn id="83" dur="500"/>
                                        <p:tgtEl>
                                          <p:spTgt spid="154"/>
                                        </p:tgtEl>
                                      </p:cBhvr>
                                    </p:animEffect>
                                  </p:childTnLst>
                                </p:cTn>
                              </p:par>
                              <p:par>
                                <p:cTn id="84" presetID="22" presetClass="entr" presetSubtype="4" fill="hold" nodeType="with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wipe(down)">
                                      <p:cBhvr>
                                        <p:cTn id="86" dur="500"/>
                                        <p:tgtEl>
                                          <p:spTgt spid="152"/>
                                        </p:tgtEl>
                                      </p:cBhvr>
                                    </p:animEffect>
                                  </p:childTnLst>
                                </p:cTn>
                              </p:par>
                              <p:par>
                                <p:cTn id="87" presetID="22" presetClass="entr" presetSubtype="4"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wipe(down)">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wipe(left)">
                                      <p:cBhvr>
                                        <p:cTn id="94" dur="500"/>
                                        <p:tgtEl>
                                          <p:spTgt spid="53"/>
                                        </p:tgtEl>
                                      </p:cBhvr>
                                    </p:animEffect>
                                  </p:childTnLst>
                                </p:cTn>
                              </p:par>
                              <p:par>
                                <p:cTn id="95" presetID="22" presetClass="entr" presetSubtype="4" fill="hold" nodeType="withEffect">
                                  <p:stCondLst>
                                    <p:cond delay="500"/>
                                  </p:stCondLst>
                                  <p:childTnLst>
                                    <p:set>
                                      <p:cBhvr>
                                        <p:cTn id="96" dur="1" fill="hold">
                                          <p:stCondLst>
                                            <p:cond delay="0"/>
                                          </p:stCondLst>
                                        </p:cTn>
                                        <p:tgtEl>
                                          <p:spTgt spid="27"/>
                                        </p:tgtEl>
                                        <p:attrNameLst>
                                          <p:attrName>style.visibility</p:attrName>
                                        </p:attrNameLst>
                                      </p:cBhvr>
                                      <p:to>
                                        <p:strVal val="visible"/>
                                      </p:to>
                                    </p:set>
                                    <p:animEffect transition="in" filter="wipe(down)">
                                      <p:cBhvr>
                                        <p:cTn id="97" dur="500"/>
                                        <p:tgtEl>
                                          <p:spTgt spid="27"/>
                                        </p:tgtEl>
                                      </p:cBhvr>
                                    </p:animEffect>
                                  </p:childTnLst>
                                </p:cTn>
                              </p:par>
                              <p:par>
                                <p:cTn id="98" presetID="22" presetClass="entr" presetSubtype="4" fill="hold" grpId="0" nodeType="withEffect">
                                  <p:stCondLst>
                                    <p:cond delay="750"/>
                                  </p:stCondLst>
                                  <p:childTnLst>
                                    <p:set>
                                      <p:cBhvr>
                                        <p:cTn id="99" dur="1" fill="hold">
                                          <p:stCondLst>
                                            <p:cond delay="0"/>
                                          </p:stCondLst>
                                        </p:cTn>
                                        <p:tgtEl>
                                          <p:spTgt spid="12"/>
                                        </p:tgtEl>
                                        <p:attrNameLst>
                                          <p:attrName>style.visibility</p:attrName>
                                        </p:attrNameLst>
                                      </p:cBhvr>
                                      <p:to>
                                        <p:strVal val="visible"/>
                                      </p:to>
                                    </p:set>
                                    <p:animEffect transition="in" filter="wipe(down)">
                                      <p:cBhvr>
                                        <p:cTn id="100" dur="500"/>
                                        <p:tgtEl>
                                          <p:spTgt spid="1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58"/>
                                        </p:tgtEl>
                                        <p:attrNameLst>
                                          <p:attrName>style.visibility</p:attrName>
                                        </p:attrNameLst>
                                      </p:cBhvr>
                                      <p:to>
                                        <p:strVal val="visible"/>
                                      </p:to>
                                    </p:set>
                                    <p:animEffect transition="in" filter="wipe(left)">
                                      <p:cBhvr>
                                        <p:cTn id="105" dur="500"/>
                                        <p:tgtEl>
                                          <p:spTgt spid="158"/>
                                        </p:tgtEl>
                                      </p:cBhvr>
                                    </p:animEffect>
                                  </p:childTnLst>
                                </p:cTn>
                              </p:par>
                              <p:par>
                                <p:cTn id="106" presetID="22" presetClass="entr" presetSubtype="8" fill="hold" nodeType="withEffect">
                                  <p:stCondLst>
                                    <p:cond delay="0"/>
                                  </p:stCondLst>
                                  <p:childTnLst>
                                    <p:set>
                                      <p:cBhvr>
                                        <p:cTn id="107" dur="1" fill="hold">
                                          <p:stCondLst>
                                            <p:cond delay="0"/>
                                          </p:stCondLst>
                                        </p:cTn>
                                        <p:tgtEl>
                                          <p:spTgt spid="161"/>
                                        </p:tgtEl>
                                        <p:attrNameLst>
                                          <p:attrName>style.visibility</p:attrName>
                                        </p:attrNameLst>
                                      </p:cBhvr>
                                      <p:to>
                                        <p:strVal val="visible"/>
                                      </p:to>
                                    </p:set>
                                    <p:animEffect transition="in" filter="wipe(left)">
                                      <p:cBhvr>
                                        <p:cTn id="108" dur="500"/>
                                        <p:tgtEl>
                                          <p:spTgt spid="161"/>
                                        </p:tgtEl>
                                      </p:cBhvr>
                                    </p:animEffect>
                                  </p:childTnLst>
                                </p:cTn>
                              </p:par>
                              <p:par>
                                <p:cTn id="109" presetID="22" presetClass="entr" presetSubtype="8" fill="hold" nodeType="withEffect">
                                  <p:stCondLst>
                                    <p:cond delay="250"/>
                                  </p:stCondLst>
                                  <p:childTnLst>
                                    <p:set>
                                      <p:cBhvr>
                                        <p:cTn id="110" dur="1" fill="hold">
                                          <p:stCondLst>
                                            <p:cond delay="0"/>
                                          </p:stCondLst>
                                        </p:cTn>
                                        <p:tgtEl>
                                          <p:spTgt spid="3"/>
                                        </p:tgtEl>
                                        <p:attrNameLst>
                                          <p:attrName>style.visibility</p:attrName>
                                        </p:attrNameLst>
                                      </p:cBhvr>
                                      <p:to>
                                        <p:strVal val="visible"/>
                                      </p:to>
                                    </p:set>
                                    <p:animEffect transition="in" filter="wipe(left)">
                                      <p:cBhvr>
                                        <p:cTn id="111" dur="500"/>
                                        <p:tgtEl>
                                          <p:spTgt spid="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6"/>
                                        </p:tgtEl>
                                        <p:attrNameLst>
                                          <p:attrName>style.visibility</p:attrName>
                                        </p:attrNameLst>
                                      </p:cBhvr>
                                      <p:to>
                                        <p:strVal val="visible"/>
                                      </p:to>
                                    </p:set>
                                    <p:animEffect transition="in" filter="fade">
                                      <p:cBhvr>
                                        <p:cTn id="116" dur="500"/>
                                        <p:tgtEl>
                                          <p:spTgt spid="6"/>
                                        </p:tgtEl>
                                      </p:cBhvr>
                                    </p:animEffect>
                                  </p:childTnLst>
                                </p:cTn>
                              </p:par>
                              <p:par>
                                <p:cTn id="117" presetID="22" presetClass="entr" presetSubtype="1" fill="hold" nodeType="withEffect">
                                  <p:stCondLst>
                                    <p:cond delay="250"/>
                                  </p:stCondLst>
                                  <p:childTnLst>
                                    <p:set>
                                      <p:cBhvr>
                                        <p:cTn id="118" dur="1" fill="hold">
                                          <p:stCondLst>
                                            <p:cond delay="0"/>
                                          </p:stCondLst>
                                        </p:cTn>
                                        <p:tgtEl>
                                          <p:spTgt spid="7"/>
                                        </p:tgtEl>
                                        <p:attrNameLst>
                                          <p:attrName>style.visibility</p:attrName>
                                        </p:attrNameLst>
                                      </p:cBhvr>
                                      <p:to>
                                        <p:strVal val="visible"/>
                                      </p:to>
                                    </p:set>
                                    <p:animEffect transition="in" filter="wipe(up)">
                                      <p:cBhvr>
                                        <p:cTn id="119" dur="500"/>
                                        <p:tgtEl>
                                          <p:spTgt spid="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nodeType="clickEffect">
                                  <p:stCondLst>
                                    <p:cond delay="0"/>
                                  </p:stCondLst>
                                  <p:childTnLst>
                                    <p:set>
                                      <p:cBhvr>
                                        <p:cTn id="123" dur="1" fill="hold">
                                          <p:stCondLst>
                                            <p:cond delay="0"/>
                                          </p:stCondLst>
                                        </p:cTn>
                                        <p:tgtEl>
                                          <p:spTgt spid="113"/>
                                        </p:tgtEl>
                                        <p:attrNameLst>
                                          <p:attrName>style.visibility</p:attrName>
                                        </p:attrNameLst>
                                      </p:cBhvr>
                                      <p:to>
                                        <p:strVal val="visible"/>
                                      </p:to>
                                    </p:set>
                                    <p:animEffect transition="in" filter="wipe(down)">
                                      <p:cBhvr>
                                        <p:cTn id="124" dur="500"/>
                                        <p:tgtEl>
                                          <p:spTgt spid="113"/>
                                        </p:tgtEl>
                                      </p:cBhvr>
                                    </p:animEffect>
                                  </p:childTnLst>
                                </p:cTn>
                              </p:par>
                              <p:par>
                                <p:cTn id="125" presetID="22" presetClass="entr" presetSubtype="4" fill="hold" nodeType="withEffect">
                                  <p:stCondLst>
                                    <p:cond delay="0"/>
                                  </p:stCondLst>
                                  <p:childTnLst>
                                    <p:set>
                                      <p:cBhvr>
                                        <p:cTn id="126" dur="1" fill="hold">
                                          <p:stCondLst>
                                            <p:cond delay="0"/>
                                          </p:stCondLst>
                                        </p:cTn>
                                        <p:tgtEl>
                                          <p:spTgt spid="111"/>
                                        </p:tgtEl>
                                        <p:attrNameLst>
                                          <p:attrName>style.visibility</p:attrName>
                                        </p:attrNameLst>
                                      </p:cBhvr>
                                      <p:to>
                                        <p:strVal val="visible"/>
                                      </p:to>
                                    </p:set>
                                    <p:animEffect transition="in" filter="wipe(down)">
                                      <p:cBhvr>
                                        <p:cTn id="127" dur="500"/>
                                        <p:tgtEl>
                                          <p:spTgt spid="111"/>
                                        </p:tgtEl>
                                      </p:cBhvr>
                                    </p:animEffect>
                                  </p:childTnLst>
                                </p:cTn>
                              </p:par>
                              <p:par>
                                <p:cTn id="128" presetID="22" presetClass="entr" presetSubtype="4" fill="hold" nodeType="withEffect">
                                  <p:stCondLst>
                                    <p:cond delay="0"/>
                                  </p:stCondLst>
                                  <p:childTnLst>
                                    <p:set>
                                      <p:cBhvr>
                                        <p:cTn id="129" dur="1" fill="hold">
                                          <p:stCondLst>
                                            <p:cond delay="0"/>
                                          </p:stCondLst>
                                        </p:cTn>
                                        <p:tgtEl>
                                          <p:spTgt spid="136"/>
                                        </p:tgtEl>
                                        <p:attrNameLst>
                                          <p:attrName>style.visibility</p:attrName>
                                        </p:attrNameLst>
                                      </p:cBhvr>
                                      <p:to>
                                        <p:strVal val="visible"/>
                                      </p:to>
                                    </p:set>
                                    <p:animEffect transition="in" filter="wipe(down)">
                                      <p:cBhvr>
                                        <p:cTn id="130" dur="500"/>
                                        <p:tgtEl>
                                          <p:spTgt spid="136"/>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112"/>
                                        </p:tgtEl>
                                        <p:attrNameLst>
                                          <p:attrName>style.visibility</p:attrName>
                                        </p:attrNameLst>
                                      </p:cBhvr>
                                      <p:to>
                                        <p:strVal val="visible"/>
                                      </p:to>
                                    </p:set>
                                    <p:animEffect transition="in" filter="wipe(down)">
                                      <p:cBhvr>
                                        <p:cTn id="133" dur="500"/>
                                        <p:tgtEl>
                                          <p:spTgt spid="112"/>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11"/>
                                        </p:tgtEl>
                                        <p:attrNameLst>
                                          <p:attrName>style.visibility</p:attrName>
                                        </p:attrNameLst>
                                      </p:cBhvr>
                                      <p:to>
                                        <p:strVal val="visible"/>
                                      </p:to>
                                    </p:set>
                                    <p:animEffect transition="in" filter="wipe(down)">
                                      <p:cBhvr>
                                        <p:cTn id="136" dur="500"/>
                                        <p:tgtEl>
                                          <p:spTgt spid="11"/>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4" fill="hold" nodeType="clickEffect">
                                  <p:stCondLst>
                                    <p:cond delay="0"/>
                                  </p:stCondLst>
                                  <p:childTnLst>
                                    <p:set>
                                      <p:cBhvr>
                                        <p:cTn id="140" dur="1" fill="hold">
                                          <p:stCondLst>
                                            <p:cond delay="0"/>
                                          </p:stCondLst>
                                        </p:cTn>
                                        <p:tgtEl>
                                          <p:spTgt spid="33"/>
                                        </p:tgtEl>
                                        <p:attrNameLst>
                                          <p:attrName>style.visibility</p:attrName>
                                        </p:attrNameLst>
                                      </p:cBhvr>
                                      <p:to>
                                        <p:strVal val="visible"/>
                                      </p:to>
                                    </p:set>
                                    <p:animEffect transition="in" filter="wipe(down)">
                                      <p:cBhvr>
                                        <p:cTn id="141" dur="500"/>
                                        <p:tgtEl>
                                          <p:spTgt spid="33"/>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13"/>
                                        </p:tgtEl>
                                        <p:attrNameLst>
                                          <p:attrName>style.visibility</p:attrName>
                                        </p:attrNameLst>
                                      </p:cBhvr>
                                      <p:to>
                                        <p:strVal val="visible"/>
                                      </p:to>
                                    </p:set>
                                    <p:animEffect transition="in" filter="wipe(down)">
                                      <p:cBhvr>
                                        <p:cTn id="144" dur="500"/>
                                        <p:tgtEl>
                                          <p:spTgt spid="13"/>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137"/>
                                        </p:tgtEl>
                                        <p:attrNameLst>
                                          <p:attrName>style.visibility</p:attrName>
                                        </p:attrNameLst>
                                      </p:cBhvr>
                                      <p:to>
                                        <p:strVal val="visible"/>
                                      </p:to>
                                    </p:set>
                                    <p:animEffect transition="in" filter="wipe(down)">
                                      <p:cBhvr>
                                        <p:cTn id="149" dur="500"/>
                                        <p:tgtEl>
                                          <p:spTgt spid="137"/>
                                        </p:tgtEl>
                                      </p:cBhvr>
                                    </p:animEffect>
                                  </p:childTnLst>
                                </p:cTn>
                              </p:par>
                              <p:par>
                                <p:cTn id="150" presetID="22" presetClass="entr" presetSubtype="4" fill="hold" nodeType="withEffect">
                                  <p:stCondLst>
                                    <p:cond delay="0"/>
                                  </p:stCondLst>
                                  <p:childTnLst>
                                    <p:set>
                                      <p:cBhvr>
                                        <p:cTn id="151" dur="1" fill="hold">
                                          <p:stCondLst>
                                            <p:cond delay="0"/>
                                          </p:stCondLst>
                                        </p:cTn>
                                        <p:tgtEl>
                                          <p:spTgt spid="115"/>
                                        </p:tgtEl>
                                        <p:attrNameLst>
                                          <p:attrName>style.visibility</p:attrName>
                                        </p:attrNameLst>
                                      </p:cBhvr>
                                      <p:to>
                                        <p:strVal val="visible"/>
                                      </p:to>
                                    </p:set>
                                    <p:animEffect transition="in" filter="wipe(down)">
                                      <p:cBhvr>
                                        <p:cTn id="152" dur="500"/>
                                        <p:tgtEl>
                                          <p:spTgt spid="115"/>
                                        </p:tgtEl>
                                      </p:cBhvr>
                                    </p:animEffect>
                                  </p:childTnLst>
                                </p:cTn>
                              </p:par>
                              <p:par>
                                <p:cTn id="153" presetID="22" presetClass="entr" presetSubtype="4" fill="hold" nodeType="withEffect">
                                  <p:stCondLst>
                                    <p:cond delay="0"/>
                                  </p:stCondLst>
                                  <p:childTnLst>
                                    <p:set>
                                      <p:cBhvr>
                                        <p:cTn id="154" dur="1" fill="hold">
                                          <p:stCondLst>
                                            <p:cond delay="0"/>
                                          </p:stCondLst>
                                        </p:cTn>
                                        <p:tgtEl>
                                          <p:spTgt spid="117"/>
                                        </p:tgtEl>
                                        <p:attrNameLst>
                                          <p:attrName>style.visibility</p:attrName>
                                        </p:attrNameLst>
                                      </p:cBhvr>
                                      <p:to>
                                        <p:strVal val="visible"/>
                                      </p:to>
                                    </p:set>
                                    <p:animEffect transition="in" filter="wipe(down)">
                                      <p:cBhvr>
                                        <p:cTn id="155" dur="500"/>
                                        <p:tgtEl>
                                          <p:spTgt spid="117"/>
                                        </p:tgtEl>
                                      </p:cBhvr>
                                    </p:animEffect>
                                  </p:childTnLst>
                                </p:cTn>
                              </p:par>
                              <p:par>
                                <p:cTn id="156" presetID="22" presetClass="entr" presetSubtype="4" fill="hold" grpId="0" nodeType="withEffect">
                                  <p:stCondLst>
                                    <p:cond delay="0"/>
                                  </p:stCondLst>
                                  <p:childTnLst>
                                    <p:set>
                                      <p:cBhvr>
                                        <p:cTn id="157" dur="1" fill="hold">
                                          <p:stCondLst>
                                            <p:cond delay="0"/>
                                          </p:stCondLst>
                                        </p:cTn>
                                        <p:tgtEl>
                                          <p:spTgt spid="16"/>
                                        </p:tgtEl>
                                        <p:attrNameLst>
                                          <p:attrName>style.visibility</p:attrName>
                                        </p:attrNameLst>
                                      </p:cBhvr>
                                      <p:to>
                                        <p:strVal val="visible"/>
                                      </p:to>
                                    </p:set>
                                    <p:animEffect transition="in" filter="wipe(down)">
                                      <p:cBhvr>
                                        <p:cTn id="158" dur="500"/>
                                        <p:tgtEl>
                                          <p:spTgt spid="16"/>
                                        </p:tgtEl>
                                      </p:cBhvr>
                                    </p:animEffect>
                                  </p:childTnLst>
                                </p:cTn>
                              </p:par>
                              <p:par>
                                <p:cTn id="159" presetID="22" presetClass="entr" presetSubtype="4" fill="hold" grpId="0" nodeType="withEffect">
                                  <p:stCondLst>
                                    <p:cond delay="0"/>
                                  </p:stCondLst>
                                  <p:childTnLst>
                                    <p:set>
                                      <p:cBhvr>
                                        <p:cTn id="160" dur="1" fill="hold">
                                          <p:stCondLst>
                                            <p:cond delay="0"/>
                                          </p:stCondLst>
                                        </p:cTn>
                                        <p:tgtEl>
                                          <p:spTgt spid="116"/>
                                        </p:tgtEl>
                                        <p:attrNameLst>
                                          <p:attrName>style.visibility</p:attrName>
                                        </p:attrNameLst>
                                      </p:cBhvr>
                                      <p:to>
                                        <p:strVal val="visible"/>
                                      </p:to>
                                    </p:set>
                                    <p:animEffect transition="in" filter="wipe(down)">
                                      <p:cBhvr>
                                        <p:cTn id="161" dur="500"/>
                                        <p:tgtEl>
                                          <p:spTgt spid="116"/>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4" fill="hold" grpId="0" nodeType="clickEffect">
                                  <p:stCondLst>
                                    <p:cond delay="0"/>
                                  </p:stCondLst>
                                  <p:childTnLst>
                                    <p:set>
                                      <p:cBhvr>
                                        <p:cTn id="165" dur="1" fill="hold">
                                          <p:stCondLst>
                                            <p:cond delay="0"/>
                                          </p:stCondLst>
                                        </p:cTn>
                                        <p:tgtEl>
                                          <p:spTgt spid="144"/>
                                        </p:tgtEl>
                                        <p:attrNameLst>
                                          <p:attrName>style.visibility</p:attrName>
                                        </p:attrNameLst>
                                      </p:cBhvr>
                                      <p:to>
                                        <p:strVal val="visible"/>
                                      </p:to>
                                    </p:set>
                                    <p:animEffect transition="in" filter="wipe(down)">
                                      <p:cBhvr>
                                        <p:cTn id="166" dur="500"/>
                                        <p:tgtEl>
                                          <p:spTgt spid="144"/>
                                        </p:tgtEl>
                                      </p:cBhvr>
                                    </p:animEffect>
                                  </p:childTnLst>
                                </p:cTn>
                              </p:par>
                              <p:par>
                                <p:cTn id="167" presetID="22" presetClass="entr" presetSubtype="4" fill="hold" grpId="0" nodeType="withEffect">
                                  <p:stCondLst>
                                    <p:cond delay="0"/>
                                  </p:stCondLst>
                                  <p:childTnLst>
                                    <p:set>
                                      <p:cBhvr>
                                        <p:cTn id="168" dur="1" fill="hold">
                                          <p:stCondLst>
                                            <p:cond delay="0"/>
                                          </p:stCondLst>
                                        </p:cTn>
                                        <p:tgtEl>
                                          <p:spTgt spid="20"/>
                                        </p:tgtEl>
                                        <p:attrNameLst>
                                          <p:attrName>style.visibility</p:attrName>
                                        </p:attrNameLst>
                                      </p:cBhvr>
                                      <p:to>
                                        <p:strVal val="visible"/>
                                      </p:to>
                                    </p:set>
                                    <p:animEffect transition="in" filter="wipe(down)">
                                      <p:cBhvr>
                                        <p:cTn id="169" dur="500"/>
                                        <p:tgtEl>
                                          <p:spTgt spid="20"/>
                                        </p:tgtEl>
                                      </p:cBhvr>
                                    </p:animEffect>
                                  </p:childTnLst>
                                </p:cTn>
                              </p:par>
                              <p:par>
                                <p:cTn id="170" presetID="22" presetClass="entr" presetSubtype="4" fill="hold" grpId="0" nodeType="withEffect">
                                  <p:stCondLst>
                                    <p:cond delay="0"/>
                                  </p:stCondLst>
                                  <p:childTnLst>
                                    <p:set>
                                      <p:cBhvr>
                                        <p:cTn id="171" dur="1" fill="hold">
                                          <p:stCondLst>
                                            <p:cond delay="0"/>
                                          </p:stCondLst>
                                        </p:cTn>
                                        <p:tgtEl>
                                          <p:spTgt spid="143"/>
                                        </p:tgtEl>
                                        <p:attrNameLst>
                                          <p:attrName>style.visibility</p:attrName>
                                        </p:attrNameLst>
                                      </p:cBhvr>
                                      <p:to>
                                        <p:strVal val="visible"/>
                                      </p:to>
                                    </p:set>
                                    <p:animEffect transition="in" filter="wipe(down)">
                                      <p:cBhvr>
                                        <p:cTn id="172" dur="500"/>
                                        <p:tgtEl>
                                          <p:spTgt spid="143"/>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4" fill="hold" nodeType="clickEffect">
                                  <p:stCondLst>
                                    <p:cond delay="0"/>
                                  </p:stCondLst>
                                  <p:childTnLst>
                                    <p:set>
                                      <p:cBhvr>
                                        <p:cTn id="176" dur="1" fill="hold">
                                          <p:stCondLst>
                                            <p:cond delay="0"/>
                                          </p:stCondLst>
                                        </p:cTn>
                                        <p:tgtEl>
                                          <p:spTgt spid="39"/>
                                        </p:tgtEl>
                                        <p:attrNameLst>
                                          <p:attrName>style.visibility</p:attrName>
                                        </p:attrNameLst>
                                      </p:cBhvr>
                                      <p:to>
                                        <p:strVal val="visible"/>
                                      </p:to>
                                    </p:set>
                                    <p:animEffect transition="in" filter="wipe(down)">
                                      <p:cBhvr>
                                        <p:cTn id="177" dur="500"/>
                                        <p:tgtEl>
                                          <p:spTgt spid="39"/>
                                        </p:tgtEl>
                                      </p:cBhvr>
                                    </p:animEffect>
                                  </p:childTnLst>
                                </p:cTn>
                              </p:par>
                              <p:par>
                                <p:cTn id="178" presetID="22" presetClass="entr" presetSubtype="4" fill="hold" grpId="0" nodeType="withEffect">
                                  <p:stCondLst>
                                    <p:cond delay="500"/>
                                  </p:stCondLst>
                                  <p:childTnLst>
                                    <p:set>
                                      <p:cBhvr>
                                        <p:cTn id="179" dur="1" fill="hold">
                                          <p:stCondLst>
                                            <p:cond delay="0"/>
                                          </p:stCondLst>
                                        </p:cTn>
                                        <p:tgtEl>
                                          <p:spTgt spid="14"/>
                                        </p:tgtEl>
                                        <p:attrNameLst>
                                          <p:attrName>style.visibility</p:attrName>
                                        </p:attrNameLst>
                                      </p:cBhvr>
                                      <p:to>
                                        <p:strVal val="visible"/>
                                      </p:to>
                                    </p:set>
                                    <p:animEffect transition="in" filter="wipe(down)">
                                      <p:cBhvr>
                                        <p:cTn id="180" dur="500"/>
                                        <p:tgtEl>
                                          <p:spTgt spid="14"/>
                                        </p:tgtEl>
                                      </p:cBhvr>
                                    </p:animEffect>
                                  </p:childTnLst>
                                </p:cTn>
                              </p:par>
                              <p:par>
                                <p:cTn id="181" presetID="22" presetClass="entr" presetSubtype="4" fill="hold" nodeType="withEffect">
                                  <p:stCondLst>
                                    <p:cond delay="750"/>
                                  </p:stCondLst>
                                  <p:childTnLst>
                                    <p:set>
                                      <p:cBhvr>
                                        <p:cTn id="182" dur="1" fill="hold">
                                          <p:stCondLst>
                                            <p:cond delay="0"/>
                                          </p:stCondLst>
                                        </p:cTn>
                                        <p:tgtEl>
                                          <p:spTgt spid="42"/>
                                        </p:tgtEl>
                                        <p:attrNameLst>
                                          <p:attrName>style.visibility</p:attrName>
                                        </p:attrNameLst>
                                      </p:cBhvr>
                                      <p:to>
                                        <p:strVal val="visible"/>
                                      </p:to>
                                    </p:set>
                                    <p:animEffect transition="in" filter="wipe(down)">
                                      <p:cBhvr>
                                        <p:cTn id="183" dur="500"/>
                                        <p:tgtEl>
                                          <p:spTgt spid="42"/>
                                        </p:tgtEl>
                                      </p:cBhvr>
                                    </p:animEffect>
                                  </p:childTnLst>
                                </p:cTn>
                              </p:par>
                              <p:par>
                                <p:cTn id="184" presetID="22" presetClass="entr" presetSubtype="4" fill="hold" grpId="0" nodeType="withEffect">
                                  <p:stCondLst>
                                    <p:cond delay="1250"/>
                                  </p:stCondLst>
                                  <p:childTnLst>
                                    <p:set>
                                      <p:cBhvr>
                                        <p:cTn id="185" dur="1" fill="hold">
                                          <p:stCondLst>
                                            <p:cond delay="0"/>
                                          </p:stCondLst>
                                        </p:cTn>
                                        <p:tgtEl>
                                          <p:spTgt spid="44"/>
                                        </p:tgtEl>
                                        <p:attrNameLst>
                                          <p:attrName>style.visibility</p:attrName>
                                        </p:attrNameLst>
                                      </p:cBhvr>
                                      <p:to>
                                        <p:strVal val="visible"/>
                                      </p:to>
                                    </p:set>
                                    <p:animEffect transition="in" filter="wipe(down)">
                                      <p:cBhvr>
                                        <p:cTn id="18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0" grpId="0" animBg="1"/>
      <p:bldP spid="11" grpId="0" animBg="1"/>
      <p:bldP spid="12" grpId="0" animBg="1"/>
      <p:bldP spid="13" grpId="0" animBg="1"/>
      <p:bldP spid="14" grpId="0" animBg="1"/>
      <p:bldP spid="15" grpId="0" animBg="1"/>
      <p:bldP spid="16" grpId="0" animBg="1"/>
      <p:bldP spid="21" grpId="0"/>
      <p:bldP spid="44" grpId="0"/>
      <p:bldP spid="48" grpId="0" animBg="1"/>
      <p:bldP spid="49" grpId="0"/>
      <p:bldP spid="101" grpId="0" animBg="1"/>
      <p:bldP spid="112" grpId="0" animBg="1"/>
      <p:bldP spid="116" grpId="0" animBg="1"/>
      <p:bldP spid="143" grpId="0"/>
      <p:bldP spid="144" grpId="0" animBg="1"/>
      <p:bldP spid="6" grpId="0"/>
      <p:bldP spid="3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4770848-7955-4ec6-9f06-ace3904740ab">
      <UserInfo>
        <DisplayName>Cán bộ viên chức Bách Khoa</DisplayName>
        <AccountId>7</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B19AD86CDF2D4DBF9DAD694EFBC09D" ma:contentTypeVersion="7" ma:contentTypeDescription="Create a new document." ma:contentTypeScope="" ma:versionID="6423fc3df46fff0625ec86a02e55459f">
  <xsd:schema xmlns:xsd="http://www.w3.org/2001/XMLSchema" xmlns:xs="http://www.w3.org/2001/XMLSchema" xmlns:p="http://schemas.microsoft.com/office/2006/metadata/properties" xmlns:ns2="757826ba-dfa3-48aa-98b2-1e988427fee5" xmlns:ns3="e4770848-7955-4ec6-9f06-ace3904740ab" targetNamespace="http://schemas.microsoft.com/office/2006/metadata/properties" ma:root="true" ma:fieldsID="24cf96f43bac35fd0bad3b1a63bec25f" ns2:_="" ns3:_="">
    <xsd:import namespace="757826ba-dfa3-48aa-98b2-1e988427fee5"/>
    <xsd:import namespace="e4770848-7955-4ec6-9f06-ace3904740ab"/>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826ba-dfa3-48aa-98b2-1e988427fe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4770848-7955-4ec6-9f06-ace3904740a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B29E730-54C4-4C28-BED5-F21A5A17C36A}">
  <ds:schemaRefs>
    <ds:schemaRef ds:uri="http://schemas.microsoft.com/office/2006/documentManagement/types"/>
    <ds:schemaRef ds:uri="http://purl.org/dc/terms/"/>
    <ds:schemaRef ds:uri="http://www.w3.org/XML/1998/namespace"/>
    <ds:schemaRef ds:uri="e4770848-7955-4ec6-9f06-ace3904740ab"/>
    <ds:schemaRef ds:uri="757826ba-dfa3-48aa-98b2-1e988427fee5"/>
    <ds:schemaRef ds:uri="http://purl.org/dc/elements/1.1/"/>
    <ds:schemaRef ds:uri="http://schemas.microsoft.com/office/2006/metadata/properties"/>
    <ds:schemaRef ds:uri="http://purl.org/dc/dcmityp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7ECC4DF4-9078-4FA4-84E7-1FE1D3C87610}">
  <ds:schemaRefs>
    <ds:schemaRef ds:uri="http://schemas.microsoft.com/sharepoint/v3/contenttype/forms"/>
  </ds:schemaRefs>
</ds:datastoreItem>
</file>

<file path=customXml/itemProps3.xml><?xml version="1.0" encoding="utf-8"?>
<ds:datastoreItem xmlns:ds="http://schemas.openxmlformats.org/officeDocument/2006/customXml" ds:itemID="{1238E738-BBF9-4972-8A16-48B0E68732EF}">
  <ds:schemaRefs>
    <ds:schemaRef ds:uri="757826ba-dfa3-48aa-98b2-1e988427fee5"/>
    <ds:schemaRef ds:uri="e4770848-7955-4ec6-9f06-ace3904740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9Slide.vn</Template>
  <TotalTime>11856</TotalTime>
  <Words>4900</Words>
  <Application>Microsoft Office PowerPoint</Application>
  <PresentationFormat>Widescreen</PresentationFormat>
  <Paragraphs>399</Paragraphs>
  <Slides>32</Slides>
  <Notes>31</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vt:lpstr>
      <vt:lpstr>Calibri</vt:lpstr>
      <vt:lpstr>Calibri Light</vt:lpstr>
      <vt:lpstr>Cambria Math</vt:lpstr>
      <vt:lpstr>Consolas</vt:lpstr>
      <vt:lpstr>Lato</vt:lpstr>
      <vt:lpstr>Office Theme</vt:lpstr>
      <vt:lpstr>PowerPoint Presentation</vt:lpstr>
      <vt:lpstr>Nội dung</vt:lpstr>
      <vt:lpstr>PowerPoint Presentation</vt:lpstr>
      <vt:lpstr>Giới thiệu đề tài </vt:lpstr>
      <vt:lpstr>PowerPoint Presentation</vt:lpstr>
      <vt:lpstr>2.1: Bài toán dự báo dữ liệu chuỗi thời gian</vt:lpstr>
      <vt:lpstr>2.2: Các mô hình sử dụng cho bài toán thực nghiệm </vt:lpstr>
      <vt:lpstr>2.2: Các mô hình sử dụng cho bài toán thực nghiệm </vt:lpstr>
      <vt:lpstr>2.2: Các mô hình sử dụng cho bài toán thực nghiệm </vt:lpstr>
      <vt:lpstr>PowerPoint Presentation</vt:lpstr>
      <vt:lpstr>3.1: Microsoft Fabric</vt:lpstr>
      <vt:lpstr>3.2: Thu thập, xử lý và lưu trữ dữ liệu</vt:lpstr>
      <vt:lpstr>3.3: Xây dựng pipeline </vt:lpstr>
      <vt:lpstr>3.4: Phân tích dữ liệu</vt:lpstr>
      <vt:lpstr>PowerPoint Presentation</vt:lpstr>
      <vt:lpstr>4.1: Phát biểu bài toán</vt:lpstr>
      <vt:lpstr>4.2: Xây dựng mô hình</vt:lpstr>
      <vt:lpstr>4.2: Xây dựng mô hình</vt:lpstr>
      <vt:lpstr>PowerPoint Presentation</vt:lpstr>
      <vt:lpstr>5.1: Đánh giá</vt:lpstr>
      <vt:lpstr>5.2: So sánh kết quả của mô hình TimeXer và các mô hình khác</vt:lpstr>
      <vt:lpstr>5.3: So sánh kết quả TimeXer đơn biến – TimeXer có biến ngoại sinh</vt:lpstr>
      <vt:lpstr>PowerPoint Presentation</vt:lpstr>
      <vt:lpstr>6.1. Kết luận</vt:lpstr>
      <vt:lpstr>6.2. Hướng phát triển</vt:lpstr>
      <vt:lpstr>PowerPoint Presentation</vt:lpstr>
      <vt:lpstr>Mô hình TimeXer</vt:lpstr>
      <vt:lpstr>Mô hình TimeXer</vt:lpstr>
      <vt:lpstr>Biến ngoại sinh</vt:lpstr>
      <vt:lpstr>Cross-Validation</vt:lpstr>
      <vt:lpstr>Gausian Process </vt:lpstr>
      <vt:lpstr>Gradient Boosted Tree</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Admin</dc:creator>
  <dc:description>9Slide.vn</dc:description>
  <cp:lastModifiedBy>Nguyen Thi Nha Linh 20210526</cp:lastModifiedBy>
  <cp:revision>24</cp:revision>
  <dcterms:created xsi:type="dcterms:W3CDTF">2021-05-28T04:32:29Z</dcterms:created>
  <dcterms:modified xsi:type="dcterms:W3CDTF">2025-07-07T14:47:34Z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0x010100ECB19AD86CDF2D4DBF9DAD694EFBC09D</vt:lpwstr>
  </property>
  <property fmtid="{D5CDD505-2E9C-101B-9397-08002B2CF9AE}" pid="3" name="MediaServiceImageTags">
    <vt:lpwstr/>
  </property>
</Properties>
</file>